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4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1BB4C5-2294-41AD-A6D5-CCA95B13F67B}" v="102" dt="2026-05-11T15:31:57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4" autoAdjust="0"/>
    <p:restoredTop sz="94660"/>
  </p:normalViewPr>
  <p:slideViewPr>
    <p:cSldViewPr snapToGrid="0">
      <p:cViewPr>
        <p:scale>
          <a:sx n="55" d="100"/>
          <a:sy n="55" d="100"/>
        </p:scale>
        <p:origin x="2694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Dubock" userId="e3723db4-ff70-40b6-b3a5-47bd79e49415" providerId="ADAL" clId="{4B830B0D-285C-4CD5-8E6F-F1AE0E29C56B}"/>
    <pc:docChg chg="undo redo custSel addSld delSld modSld sldOrd">
      <pc:chgData name="Andrew Dubock" userId="e3723db4-ff70-40b6-b3a5-47bd79e49415" providerId="ADAL" clId="{4B830B0D-285C-4CD5-8E6F-F1AE0E29C56B}" dt="2026-05-11T15:32:33.371" v="608" actId="1076"/>
      <pc:docMkLst>
        <pc:docMk/>
      </pc:docMkLst>
      <pc:sldChg chg="modSp mod">
        <pc:chgData name="Andrew Dubock" userId="e3723db4-ff70-40b6-b3a5-47bd79e49415" providerId="ADAL" clId="{4B830B0D-285C-4CD5-8E6F-F1AE0E29C56B}" dt="2026-05-11T14:53:18.821" v="45" actId="20577"/>
        <pc:sldMkLst>
          <pc:docMk/>
          <pc:sldMk cId="74757062" sldId="256"/>
        </pc:sldMkLst>
        <pc:spChg chg="mod">
          <ac:chgData name="Andrew Dubock" userId="e3723db4-ff70-40b6-b3a5-47bd79e49415" providerId="ADAL" clId="{4B830B0D-285C-4CD5-8E6F-F1AE0E29C56B}" dt="2026-05-11T14:53:18.821" v="45" actId="20577"/>
          <ac:spMkLst>
            <pc:docMk/>
            <pc:sldMk cId="74757062" sldId="256"/>
            <ac:spMk id="2" creationId="{F26DC93C-01DF-1C40-936F-B067485200CE}"/>
          </ac:spMkLst>
        </pc:spChg>
        <pc:spChg chg="mod">
          <ac:chgData name="Andrew Dubock" userId="e3723db4-ff70-40b6-b3a5-47bd79e49415" providerId="ADAL" clId="{4B830B0D-285C-4CD5-8E6F-F1AE0E29C56B}" dt="2026-05-11T14:53:08.232" v="43" actId="1035"/>
          <ac:spMkLst>
            <pc:docMk/>
            <pc:sldMk cId="74757062" sldId="256"/>
            <ac:spMk id="3" creationId="{02390000-C86C-EBA2-EAA8-CD65EFCFC276}"/>
          </ac:spMkLst>
        </pc:spChg>
      </pc:sldChg>
      <pc:sldChg chg="addSp modSp new mod">
        <pc:chgData name="Andrew Dubock" userId="e3723db4-ff70-40b6-b3a5-47bd79e49415" providerId="ADAL" clId="{4B830B0D-285C-4CD5-8E6F-F1AE0E29C56B}" dt="2026-05-11T14:55:22.067" v="69" actId="12"/>
        <pc:sldMkLst>
          <pc:docMk/>
          <pc:sldMk cId="999199438" sldId="257"/>
        </pc:sldMkLst>
        <pc:spChg chg="mod">
          <ac:chgData name="Andrew Dubock" userId="e3723db4-ff70-40b6-b3a5-47bd79e49415" providerId="ADAL" clId="{4B830B0D-285C-4CD5-8E6F-F1AE0E29C56B}" dt="2026-05-11T14:54:16.578" v="53"/>
          <ac:spMkLst>
            <pc:docMk/>
            <pc:sldMk cId="999199438" sldId="257"/>
            <ac:spMk id="2" creationId="{90C87FBC-155A-A4BF-4FD5-EF71E6BD56C7}"/>
          </ac:spMkLst>
        </pc:spChg>
        <pc:spChg chg="mod">
          <ac:chgData name="Andrew Dubock" userId="e3723db4-ff70-40b6-b3a5-47bd79e49415" providerId="ADAL" clId="{4B830B0D-285C-4CD5-8E6F-F1AE0E29C56B}" dt="2026-05-11T14:55:22.067" v="69" actId="12"/>
          <ac:spMkLst>
            <pc:docMk/>
            <pc:sldMk cId="999199438" sldId="257"/>
            <ac:spMk id="3" creationId="{0AA0C021-C0C7-DE52-124C-860705E8926A}"/>
          </ac:spMkLst>
        </pc:spChg>
        <pc:spChg chg="add mod">
          <ac:chgData name="Andrew Dubock" userId="e3723db4-ff70-40b6-b3a5-47bd79e49415" providerId="ADAL" clId="{4B830B0D-285C-4CD5-8E6F-F1AE0E29C56B}" dt="2026-05-11T14:54:35.826" v="54"/>
          <ac:spMkLst>
            <pc:docMk/>
            <pc:sldMk cId="999199438" sldId="257"/>
            <ac:spMk id="4" creationId="{878E25E9-45EC-F0D9-F2DC-F0B5983F4403}"/>
          </ac:spMkLst>
        </pc:spChg>
        <pc:spChg chg="add mod">
          <ac:chgData name="Andrew Dubock" userId="e3723db4-ff70-40b6-b3a5-47bd79e49415" providerId="ADAL" clId="{4B830B0D-285C-4CD5-8E6F-F1AE0E29C56B}" dt="2026-05-11T14:54:35.826" v="54"/>
          <ac:spMkLst>
            <pc:docMk/>
            <pc:sldMk cId="999199438" sldId="257"/>
            <ac:spMk id="5" creationId="{F86BDB56-1501-302B-95BA-6372ED6D7025}"/>
          </ac:spMkLst>
        </pc:spChg>
        <pc:spChg chg="add mod">
          <ac:chgData name="Andrew Dubock" userId="e3723db4-ff70-40b6-b3a5-47bd79e49415" providerId="ADAL" clId="{4B830B0D-285C-4CD5-8E6F-F1AE0E29C56B}" dt="2026-05-11T14:54:35.826" v="54"/>
          <ac:spMkLst>
            <pc:docMk/>
            <pc:sldMk cId="999199438" sldId="257"/>
            <ac:spMk id="6" creationId="{482FB18E-82F4-B87F-C07D-F4521585E3E7}"/>
          </ac:spMkLst>
        </pc:spChg>
        <pc:spChg chg="add mod">
          <ac:chgData name="Andrew Dubock" userId="e3723db4-ff70-40b6-b3a5-47bd79e49415" providerId="ADAL" clId="{4B830B0D-285C-4CD5-8E6F-F1AE0E29C56B}" dt="2026-05-11T14:54:35.826" v="54"/>
          <ac:spMkLst>
            <pc:docMk/>
            <pc:sldMk cId="999199438" sldId="257"/>
            <ac:spMk id="7" creationId="{3F69E57A-16E4-A8A8-4983-F45391CA330E}"/>
          </ac:spMkLst>
        </pc:spChg>
      </pc:sldChg>
      <pc:sldChg chg="new del">
        <pc:chgData name="Andrew Dubock" userId="e3723db4-ff70-40b6-b3a5-47bd79e49415" providerId="ADAL" clId="{4B830B0D-285C-4CD5-8E6F-F1AE0E29C56B}" dt="2026-05-11T14:53:48.419" v="47" actId="680"/>
        <pc:sldMkLst>
          <pc:docMk/>
          <pc:sldMk cId="3116124282" sldId="257"/>
        </pc:sldMkLst>
      </pc:sldChg>
      <pc:sldChg chg="modSp new mod">
        <pc:chgData name="Andrew Dubock" userId="e3723db4-ff70-40b6-b3a5-47bd79e49415" providerId="ADAL" clId="{4B830B0D-285C-4CD5-8E6F-F1AE0E29C56B}" dt="2026-05-11T14:59:42.336" v="151" actId="27636"/>
        <pc:sldMkLst>
          <pc:docMk/>
          <pc:sldMk cId="3625486577" sldId="258"/>
        </pc:sldMkLst>
        <pc:spChg chg="mod">
          <ac:chgData name="Andrew Dubock" userId="e3723db4-ff70-40b6-b3a5-47bd79e49415" providerId="ADAL" clId="{4B830B0D-285C-4CD5-8E6F-F1AE0E29C56B}" dt="2026-05-11T14:59:28.296" v="148"/>
          <ac:spMkLst>
            <pc:docMk/>
            <pc:sldMk cId="3625486577" sldId="258"/>
            <ac:spMk id="2" creationId="{5BA070E2-2C72-BFE3-C13F-1B195C46151C}"/>
          </ac:spMkLst>
        </pc:spChg>
        <pc:spChg chg="mod">
          <ac:chgData name="Andrew Dubock" userId="e3723db4-ff70-40b6-b3a5-47bd79e49415" providerId="ADAL" clId="{4B830B0D-285C-4CD5-8E6F-F1AE0E29C56B}" dt="2026-05-11T14:59:42.336" v="151" actId="27636"/>
          <ac:spMkLst>
            <pc:docMk/>
            <pc:sldMk cId="3625486577" sldId="258"/>
            <ac:spMk id="3" creationId="{8AE3E18B-DFC8-E6EF-E3EF-DBEDA7CB48E4}"/>
          </ac:spMkLst>
        </pc:spChg>
      </pc:sldChg>
      <pc:sldChg chg="modSp new mod ord">
        <pc:chgData name="Andrew Dubock" userId="e3723db4-ff70-40b6-b3a5-47bd79e49415" providerId="ADAL" clId="{4B830B0D-285C-4CD5-8E6F-F1AE0E29C56B}" dt="2026-05-11T14:58:47.742" v="147"/>
        <pc:sldMkLst>
          <pc:docMk/>
          <pc:sldMk cId="3170265054" sldId="259"/>
        </pc:sldMkLst>
        <pc:spChg chg="mod">
          <ac:chgData name="Andrew Dubock" userId="e3723db4-ff70-40b6-b3a5-47bd79e49415" providerId="ADAL" clId="{4B830B0D-285C-4CD5-8E6F-F1AE0E29C56B}" dt="2026-05-11T14:58:11.116" v="132"/>
          <ac:spMkLst>
            <pc:docMk/>
            <pc:sldMk cId="3170265054" sldId="259"/>
            <ac:spMk id="2" creationId="{0038771A-99AE-F700-57FC-B2CEE21B31FE}"/>
          </ac:spMkLst>
        </pc:spChg>
        <pc:spChg chg="mod">
          <ac:chgData name="Andrew Dubock" userId="e3723db4-ff70-40b6-b3a5-47bd79e49415" providerId="ADAL" clId="{4B830B0D-285C-4CD5-8E6F-F1AE0E29C56B}" dt="2026-05-11T14:58:44.198" v="145" actId="12"/>
          <ac:spMkLst>
            <pc:docMk/>
            <pc:sldMk cId="3170265054" sldId="259"/>
            <ac:spMk id="3" creationId="{49E71E86-1EE3-A2F3-3D6F-0C7BBFDF10BD}"/>
          </ac:spMkLst>
        </pc:spChg>
      </pc:sldChg>
      <pc:sldChg chg="modSp add mod">
        <pc:chgData name="Andrew Dubock" userId="e3723db4-ff70-40b6-b3a5-47bd79e49415" providerId="ADAL" clId="{4B830B0D-285C-4CD5-8E6F-F1AE0E29C56B}" dt="2026-05-11T15:00:52.692" v="156" actId="20577"/>
        <pc:sldMkLst>
          <pc:docMk/>
          <pc:sldMk cId="3327719482" sldId="260"/>
        </pc:sldMkLst>
        <pc:spChg chg="mod">
          <ac:chgData name="Andrew Dubock" userId="e3723db4-ff70-40b6-b3a5-47bd79e49415" providerId="ADAL" clId="{4B830B0D-285C-4CD5-8E6F-F1AE0E29C56B}" dt="2026-05-11T15:00:38.143" v="153"/>
          <ac:spMkLst>
            <pc:docMk/>
            <pc:sldMk cId="3327719482" sldId="260"/>
            <ac:spMk id="2" creationId="{9474728B-CBDC-B31E-DD96-D5649CC2B5A1}"/>
          </ac:spMkLst>
        </pc:spChg>
        <pc:spChg chg="mod">
          <ac:chgData name="Andrew Dubock" userId="e3723db4-ff70-40b6-b3a5-47bd79e49415" providerId="ADAL" clId="{4B830B0D-285C-4CD5-8E6F-F1AE0E29C56B}" dt="2026-05-11T15:00:52.692" v="156" actId="20577"/>
          <ac:spMkLst>
            <pc:docMk/>
            <pc:sldMk cId="3327719482" sldId="260"/>
            <ac:spMk id="3" creationId="{D45F4993-2DB4-796C-3E34-D3E8B0E215DF}"/>
          </ac:spMkLst>
        </pc:spChg>
      </pc:sldChg>
      <pc:sldChg chg="modSp add mod">
        <pc:chgData name="Andrew Dubock" userId="e3723db4-ff70-40b6-b3a5-47bd79e49415" providerId="ADAL" clId="{4B830B0D-285C-4CD5-8E6F-F1AE0E29C56B}" dt="2026-05-11T15:03:13.980" v="160"/>
        <pc:sldMkLst>
          <pc:docMk/>
          <pc:sldMk cId="2987545201" sldId="261"/>
        </pc:sldMkLst>
        <pc:spChg chg="mod">
          <ac:chgData name="Andrew Dubock" userId="e3723db4-ff70-40b6-b3a5-47bd79e49415" providerId="ADAL" clId="{4B830B0D-285C-4CD5-8E6F-F1AE0E29C56B}" dt="2026-05-11T15:01:52.819" v="159"/>
          <ac:spMkLst>
            <pc:docMk/>
            <pc:sldMk cId="2987545201" sldId="261"/>
            <ac:spMk id="2" creationId="{BE1BAEF1-C561-5B08-016E-42C548E35379}"/>
          </ac:spMkLst>
        </pc:spChg>
        <pc:spChg chg="mod">
          <ac:chgData name="Andrew Dubock" userId="e3723db4-ff70-40b6-b3a5-47bd79e49415" providerId="ADAL" clId="{4B830B0D-285C-4CD5-8E6F-F1AE0E29C56B}" dt="2026-05-11T15:03:13.980" v="160"/>
          <ac:spMkLst>
            <pc:docMk/>
            <pc:sldMk cId="2987545201" sldId="261"/>
            <ac:spMk id="3" creationId="{838C8C67-2BD1-D50F-3448-0122DBDC1FDE}"/>
          </ac:spMkLst>
        </pc:spChg>
      </pc:sldChg>
      <pc:sldChg chg="modSp add mod ord">
        <pc:chgData name="Andrew Dubock" userId="e3723db4-ff70-40b6-b3a5-47bd79e49415" providerId="ADAL" clId="{4B830B0D-285C-4CD5-8E6F-F1AE0E29C56B}" dt="2026-05-11T15:04:44.382" v="175" actId="113"/>
        <pc:sldMkLst>
          <pc:docMk/>
          <pc:sldMk cId="85790013" sldId="262"/>
        </pc:sldMkLst>
        <pc:spChg chg="mod">
          <ac:chgData name="Andrew Dubock" userId="e3723db4-ff70-40b6-b3a5-47bd79e49415" providerId="ADAL" clId="{4B830B0D-285C-4CD5-8E6F-F1AE0E29C56B}" dt="2026-05-11T15:04:07.740" v="165"/>
          <ac:spMkLst>
            <pc:docMk/>
            <pc:sldMk cId="85790013" sldId="262"/>
            <ac:spMk id="2" creationId="{95A8D96F-087A-D320-F008-3698565E7AF4}"/>
          </ac:spMkLst>
        </pc:spChg>
        <pc:spChg chg="mod">
          <ac:chgData name="Andrew Dubock" userId="e3723db4-ff70-40b6-b3a5-47bd79e49415" providerId="ADAL" clId="{4B830B0D-285C-4CD5-8E6F-F1AE0E29C56B}" dt="2026-05-11T15:04:44.382" v="175" actId="113"/>
          <ac:spMkLst>
            <pc:docMk/>
            <pc:sldMk cId="85790013" sldId="262"/>
            <ac:spMk id="3" creationId="{85A42B56-1F15-FF72-6ACE-41EAC18AC203}"/>
          </ac:spMkLst>
        </pc:spChg>
      </pc:sldChg>
      <pc:sldChg chg="modSp add mod">
        <pc:chgData name="Andrew Dubock" userId="e3723db4-ff70-40b6-b3a5-47bd79e49415" providerId="ADAL" clId="{4B830B0D-285C-4CD5-8E6F-F1AE0E29C56B}" dt="2026-05-11T15:05:53.122" v="178" actId="27636"/>
        <pc:sldMkLst>
          <pc:docMk/>
          <pc:sldMk cId="449909011" sldId="263"/>
        </pc:sldMkLst>
        <pc:spChg chg="mod">
          <ac:chgData name="Andrew Dubock" userId="e3723db4-ff70-40b6-b3a5-47bd79e49415" providerId="ADAL" clId="{4B830B0D-285C-4CD5-8E6F-F1AE0E29C56B}" dt="2026-05-11T15:05:53.122" v="178" actId="27636"/>
          <ac:spMkLst>
            <pc:docMk/>
            <pc:sldMk cId="449909011" sldId="263"/>
            <ac:spMk id="3" creationId="{AD583348-1173-09FC-1294-3E23E4ED18D2}"/>
          </ac:spMkLst>
        </pc:spChg>
      </pc:sldChg>
      <pc:sldChg chg="addSp modSp add mod ord">
        <pc:chgData name="Andrew Dubock" userId="e3723db4-ff70-40b6-b3a5-47bd79e49415" providerId="ADAL" clId="{4B830B0D-285C-4CD5-8E6F-F1AE0E29C56B}" dt="2026-05-11T15:09:16.013" v="219" actId="14100"/>
        <pc:sldMkLst>
          <pc:docMk/>
          <pc:sldMk cId="1899987576" sldId="264"/>
        </pc:sldMkLst>
        <pc:spChg chg="mod">
          <ac:chgData name="Andrew Dubock" userId="e3723db4-ff70-40b6-b3a5-47bd79e49415" providerId="ADAL" clId="{4B830B0D-285C-4CD5-8E6F-F1AE0E29C56B}" dt="2026-05-11T15:08:46.861" v="213" actId="20577"/>
          <ac:spMkLst>
            <pc:docMk/>
            <pc:sldMk cId="1899987576" sldId="264"/>
            <ac:spMk id="2" creationId="{5E1840E2-0C0A-1AFC-04A0-4717234CB747}"/>
          </ac:spMkLst>
        </pc:spChg>
        <pc:spChg chg="mod">
          <ac:chgData name="Andrew Dubock" userId="e3723db4-ff70-40b6-b3a5-47bd79e49415" providerId="ADAL" clId="{4B830B0D-285C-4CD5-8E6F-F1AE0E29C56B}" dt="2026-05-11T15:09:07.581" v="217" actId="1076"/>
          <ac:spMkLst>
            <pc:docMk/>
            <pc:sldMk cId="1899987576" sldId="264"/>
            <ac:spMk id="3" creationId="{3A72466A-338F-8840-E473-4E944F8CF029}"/>
          </ac:spMkLst>
        </pc:spChg>
        <pc:picChg chg="add mod">
          <ac:chgData name="Andrew Dubock" userId="e3723db4-ff70-40b6-b3a5-47bd79e49415" providerId="ADAL" clId="{4B830B0D-285C-4CD5-8E6F-F1AE0E29C56B}" dt="2026-05-11T15:07:28.272" v="197"/>
          <ac:picMkLst>
            <pc:docMk/>
            <pc:sldMk cId="1899987576" sldId="264"/>
            <ac:picMk id="4" creationId="{40C84604-7F74-8ED6-F05B-2FAE92ABF23F}"/>
          </ac:picMkLst>
        </pc:picChg>
        <pc:picChg chg="add mod">
          <ac:chgData name="Andrew Dubock" userId="e3723db4-ff70-40b6-b3a5-47bd79e49415" providerId="ADAL" clId="{4B830B0D-285C-4CD5-8E6F-F1AE0E29C56B}" dt="2026-05-11T15:07:28.272" v="197"/>
          <ac:picMkLst>
            <pc:docMk/>
            <pc:sldMk cId="1899987576" sldId="264"/>
            <ac:picMk id="5" creationId="{7987F07F-0423-A18B-F4CC-5260C0738ECA}"/>
          </ac:picMkLst>
        </pc:picChg>
        <pc:picChg chg="add mod">
          <ac:chgData name="Andrew Dubock" userId="e3723db4-ff70-40b6-b3a5-47bd79e49415" providerId="ADAL" clId="{4B830B0D-285C-4CD5-8E6F-F1AE0E29C56B}" dt="2026-05-11T15:07:35.585" v="200" actId="14100"/>
          <ac:picMkLst>
            <pc:docMk/>
            <pc:sldMk cId="1899987576" sldId="264"/>
            <ac:picMk id="6" creationId="{3F1E79DD-D118-82D4-09F3-0985307B9297}"/>
          </ac:picMkLst>
        </pc:picChg>
        <pc:picChg chg="add mod">
          <ac:chgData name="Andrew Dubock" userId="e3723db4-ff70-40b6-b3a5-47bd79e49415" providerId="ADAL" clId="{4B830B0D-285C-4CD5-8E6F-F1AE0E29C56B}" dt="2026-05-11T15:07:35.585" v="200" actId="14100"/>
          <ac:picMkLst>
            <pc:docMk/>
            <pc:sldMk cId="1899987576" sldId="264"/>
            <ac:picMk id="7" creationId="{0B4D5FC9-BEF2-ECF2-C617-14325FF150B5}"/>
          </ac:picMkLst>
        </pc:picChg>
        <pc:picChg chg="add mod">
          <ac:chgData name="Andrew Dubock" userId="e3723db4-ff70-40b6-b3a5-47bd79e49415" providerId="ADAL" clId="{4B830B0D-285C-4CD5-8E6F-F1AE0E29C56B}" dt="2026-05-11T15:07:41.822" v="201"/>
          <ac:picMkLst>
            <pc:docMk/>
            <pc:sldMk cId="1899987576" sldId="264"/>
            <ac:picMk id="8" creationId="{10375985-936F-5B5E-D0D4-BAE8588CCD3E}"/>
          </ac:picMkLst>
        </pc:picChg>
        <pc:picChg chg="add mod">
          <ac:chgData name="Andrew Dubock" userId="e3723db4-ff70-40b6-b3a5-47bd79e49415" providerId="ADAL" clId="{4B830B0D-285C-4CD5-8E6F-F1AE0E29C56B}" dt="2026-05-11T15:07:41.822" v="201"/>
          <ac:picMkLst>
            <pc:docMk/>
            <pc:sldMk cId="1899987576" sldId="264"/>
            <ac:picMk id="9" creationId="{E682D2A2-BB47-F287-9BC5-22D834E11E0D}"/>
          </ac:picMkLst>
        </pc:picChg>
        <pc:picChg chg="add mod">
          <ac:chgData name="Andrew Dubock" userId="e3723db4-ff70-40b6-b3a5-47bd79e49415" providerId="ADAL" clId="{4B830B0D-285C-4CD5-8E6F-F1AE0E29C56B}" dt="2026-05-11T15:09:16.013" v="219" actId="14100"/>
          <ac:picMkLst>
            <pc:docMk/>
            <pc:sldMk cId="1899987576" sldId="264"/>
            <ac:picMk id="10" creationId="{AA5D3FC2-B186-C93A-A042-CD4A97B1951A}"/>
          </ac:picMkLst>
        </pc:picChg>
        <pc:picChg chg="add mod">
          <ac:chgData name="Andrew Dubock" userId="e3723db4-ff70-40b6-b3a5-47bd79e49415" providerId="ADAL" clId="{4B830B0D-285C-4CD5-8E6F-F1AE0E29C56B}" dt="2026-05-11T15:09:16.013" v="219" actId="14100"/>
          <ac:picMkLst>
            <pc:docMk/>
            <pc:sldMk cId="1899987576" sldId="264"/>
            <ac:picMk id="11" creationId="{AB60278C-539D-4096-BE41-B79825A6A47D}"/>
          </ac:picMkLst>
        </pc:picChg>
      </pc:sldChg>
      <pc:sldChg chg="addSp delSp modSp add mod">
        <pc:chgData name="Andrew Dubock" userId="e3723db4-ff70-40b6-b3a5-47bd79e49415" providerId="ADAL" clId="{4B830B0D-285C-4CD5-8E6F-F1AE0E29C56B}" dt="2026-05-11T15:11:30.931" v="244" actId="1036"/>
        <pc:sldMkLst>
          <pc:docMk/>
          <pc:sldMk cId="2330449950" sldId="265"/>
        </pc:sldMkLst>
        <pc:spChg chg="mod">
          <ac:chgData name="Andrew Dubock" userId="e3723db4-ff70-40b6-b3a5-47bd79e49415" providerId="ADAL" clId="{4B830B0D-285C-4CD5-8E6F-F1AE0E29C56B}" dt="2026-05-11T15:10:30.957" v="227" actId="20577"/>
          <ac:spMkLst>
            <pc:docMk/>
            <pc:sldMk cId="2330449950" sldId="265"/>
            <ac:spMk id="3" creationId="{ABE16A2B-0101-6BF4-8559-77378817FAC3}"/>
          </ac:spMkLst>
        </pc:spChg>
        <pc:picChg chg="add mod">
          <ac:chgData name="Andrew Dubock" userId="e3723db4-ff70-40b6-b3a5-47bd79e49415" providerId="ADAL" clId="{4B830B0D-285C-4CD5-8E6F-F1AE0E29C56B}" dt="2026-05-11T15:11:30.931" v="244" actId="1036"/>
          <ac:picMkLst>
            <pc:docMk/>
            <pc:sldMk cId="2330449950" sldId="265"/>
            <ac:picMk id="4" creationId="{8C791A95-EDA6-4EF8-A66C-78C325B863AF}"/>
          </ac:picMkLst>
        </pc:picChg>
        <pc:picChg chg="add mod">
          <ac:chgData name="Andrew Dubock" userId="e3723db4-ff70-40b6-b3a5-47bd79e49415" providerId="ADAL" clId="{4B830B0D-285C-4CD5-8E6F-F1AE0E29C56B}" dt="2026-05-11T15:11:25.338" v="239" actId="14100"/>
          <ac:picMkLst>
            <pc:docMk/>
            <pc:sldMk cId="2330449950" sldId="265"/>
            <ac:picMk id="5" creationId="{800F1113-27C6-7992-7392-B4CCC552AE6F}"/>
          </ac:picMkLst>
        </pc:picChg>
        <pc:picChg chg="del">
          <ac:chgData name="Andrew Dubock" userId="e3723db4-ff70-40b6-b3a5-47bd79e49415" providerId="ADAL" clId="{4B830B0D-285C-4CD5-8E6F-F1AE0E29C56B}" dt="2026-05-11T15:10:42.070" v="228" actId="478"/>
          <ac:picMkLst>
            <pc:docMk/>
            <pc:sldMk cId="2330449950" sldId="265"/>
            <ac:picMk id="10" creationId="{524075E3-9315-B42B-AB7D-8BFDC8C258E9}"/>
          </ac:picMkLst>
        </pc:picChg>
        <pc:picChg chg="del">
          <ac:chgData name="Andrew Dubock" userId="e3723db4-ff70-40b6-b3a5-47bd79e49415" providerId="ADAL" clId="{4B830B0D-285C-4CD5-8E6F-F1AE0E29C56B}" dt="2026-05-11T15:11:15.112" v="235" actId="478"/>
          <ac:picMkLst>
            <pc:docMk/>
            <pc:sldMk cId="2330449950" sldId="265"/>
            <ac:picMk id="11" creationId="{233AFA9A-CCE7-1648-B4F3-BFB6A3A5E51F}"/>
          </ac:picMkLst>
        </pc:picChg>
      </pc:sldChg>
      <pc:sldChg chg="addSp modSp new mod">
        <pc:chgData name="Andrew Dubock" userId="e3723db4-ff70-40b6-b3a5-47bd79e49415" providerId="ADAL" clId="{4B830B0D-285C-4CD5-8E6F-F1AE0E29C56B}" dt="2026-05-11T15:17:42.086" v="287" actId="14100"/>
        <pc:sldMkLst>
          <pc:docMk/>
          <pc:sldMk cId="1402655910" sldId="266"/>
        </pc:sldMkLst>
        <pc:spChg chg="mod">
          <ac:chgData name="Andrew Dubock" userId="e3723db4-ff70-40b6-b3a5-47bd79e49415" providerId="ADAL" clId="{4B830B0D-285C-4CD5-8E6F-F1AE0E29C56B}" dt="2026-05-11T15:16:35.815" v="272" actId="20577"/>
          <ac:spMkLst>
            <pc:docMk/>
            <pc:sldMk cId="1402655910" sldId="266"/>
            <ac:spMk id="2" creationId="{1C9E0934-F081-3C95-823F-84A3DCF01D57}"/>
          </ac:spMkLst>
        </pc:spChg>
        <pc:spChg chg="mod">
          <ac:chgData name="Andrew Dubock" userId="e3723db4-ff70-40b6-b3a5-47bd79e49415" providerId="ADAL" clId="{4B830B0D-285C-4CD5-8E6F-F1AE0E29C56B}" dt="2026-05-11T15:16:41.192" v="273" actId="14100"/>
          <ac:spMkLst>
            <pc:docMk/>
            <pc:sldMk cId="1402655910" sldId="266"/>
            <ac:spMk id="3" creationId="{323EA679-7B64-709A-99FE-87AB0572D936}"/>
          </ac:spMkLst>
        </pc:spChg>
        <pc:picChg chg="add mod">
          <ac:chgData name="Andrew Dubock" userId="e3723db4-ff70-40b6-b3a5-47bd79e49415" providerId="ADAL" clId="{4B830B0D-285C-4CD5-8E6F-F1AE0E29C56B}" dt="2026-05-11T15:17:30.039" v="283" actId="14100"/>
          <ac:picMkLst>
            <pc:docMk/>
            <pc:sldMk cId="1402655910" sldId="266"/>
            <ac:picMk id="4" creationId="{5D7976BC-B948-DF27-D0BB-88587BCB9397}"/>
          </ac:picMkLst>
        </pc:picChg>
        <pc:picChg chg="add mod">
          <ac:chgData name="Andrew Dubock" userId="e3723db4-ff70-40b6-b3a5-47bd79e49415" providerId="ADAL" clId="{4B830B0D-285C-4CD5-8E6F-F1AE0E29C56B}" dt="2026-05-11T15:17:42.086" v="287" actId="14100"/>
          <ac:picMkLst>
            <pc:docMk/>
            <pc:sldMk cId="1402655910" sldId="266"/>
            <ac:picMk id="5" creationId="{A37E7AD5-C66C-8B58-0F47-E4BF51A5CE47}"/>
          </ac:picMkLst>
        </pc:picChg>
      </pc:sldChg>
      <pc:sldChg chg="addSp delSp modSp add mod">
        <pc:chgData name="Andrew Dubock" userId="e3723db4-ff70-40b6-b3a5-47bd79e49415" providerId="ADAL" clId="{4B830B0D-285C-4CD5-8E6F-F1AE0E29C56B}" dt="2026-05-11T15:20:04.208" v="310" actId="1036"/>
        <pc:sldMkLst>
          <pc:docMk/>
          <pc:sldMk cId="2292927763" sldId="267"/>
        </pc:sldMkLst>
        <pc:spChg chg="mod">
          <ac:chgData name="Andrew Dubock" userId="e3723db4-ff70-40b6-b3a5-47bd79e49415" providerId="ADAL" clId="{4B830B0D-285C-4CD5-8E6F-F1AE0E29C56B}" dt="2026-05-11T15:19:43.998" v="303" actId="20577"/>
          <ac:spMkLst>
            <pc:docMk/>
            <pc:sldMk cId="2292927763" sldId="267"/>
            <ac:spMk id="3" creationId="{34119508-DD5C-82E0-BB2B-D830BB04D36B}"/>
          </ac:spMkLst>
        </pc:spChg>
        <pc:picChg chg="del">
          <ac:chgData name="Andrew Dubock" userId="e3723db4-ff70-40b6-b3a5-47bd79e49415" providerId="ADAL" clId="{4B830B0D-285C-4CD5-8E6F-F1AE0E29C56B}" dt="2026-05-11T15:19:28.874" v="292" actId="478"/>
          <ac:picMkLst>
            <pc:docMk/>
            <pc:sldMk cId="2292927763" sldId="267"/>
            <ac:picMk id="4" creationId="{1CB532C9-7E31-AFFA-288F-1728CCD8AC50}"/>
          </ac:picMkLst>
        </pc:picChg>
        <pc:picChg chg="del">
          <ac:chgData name="Andrew Dubock" userId="e3723db4-ff70-40b6-b3a5-47bd79e49415" providerId="ADAL" clId="{4B830B0D-285C-4CD5-8E6F-F1AE0E29C56B}" dt="2026-05-11T15:19:30.250" v="293" actId="478"/>
          <ac:picMkLst>
            <pc:docMk/>
            <pc:sldMk cId="2292927763" sldId="267"/>
            <ac:picMk id="5" creationId="{99B209BA-4239-FC16-44D6-71E574E8B787}"/>
          </ac:picMkLst>
        </pc:picChg>
        <pc:picChg chg="add mod">
          <ac:chgData name="Andrew Dubock" userId="e3723db4-ff70-40b6-b3a5-47bd79e49415" providerId="ADAL" clId="{4B830B0D-285C-4CD5-8E6F-F1AE0E29C56B}" dt="2026-05-11T15:20:04.208" v="310" actId="1036"/>
          <ac:picMkLst>
            <pc:docMk/>
            <pc:sldMk cId="2292927763" sldId="267"/>
            <ac:picMk id="6" creationId="{4D70F76E-E8BC-7139-E25A-A2D2E059084C}"/>
          </ac:picMkLst>
        </pc:picChg>
        <pc:picChg chg="add mod">
          <ac:chgData name="Andrew Dubock" userId="e3723db4-ff70-40b6-b3a5-47bd79e49415" providerId="ADAL" clId="{4B830B0D-285C-4CD5-8E6F-F1AE0E29C56B}" dt="2026-05-11T15:20:02.789" v="308" actId="1076"/>
          <ac:picMkLst>
            <pc:docMk/>
            <pc:sldMk cId="2292927763" sldId="267"/>
            <ac:picMk id="7" creationId="{5C9C2EFA-38A8-1D0B-38D6-0F9D4BCB38FE}"/>
          </ac:picMkLst>
        </pc:picChg>
      </pc:sldChg>
      <pc:sldChg chg="modSp new mod">
        <pc:chgData name="Andrew Dubock" userId="e3723db4-ff70-40b6-b3a5-47bd79e49415" providerId="ADAL" clId="{4B830B0D-285C-4CD5-8E6F-F1AE0E29C56B}" dt="2026-05-11T15:21:12.363" v="380" actId="20577"/>
        <pc:sldMkLst>
          <pc:docMk/>
          <pc:sldMk cId="17198849" sldId="268"/>
        </pc:sldMkLst>
        <pc:spChg chg="mod">
          <ac:chgData name="Andrew Dubock" userId="e3723db4-ff70-40b6-b3a5-47bd79e49415" providerId="ADAL" clId="{4B830B0D-285C-4CD5-8E6F-F1AE0E29C56B}" dt="2026-05-11T15:20:52.260" v="318" actId="20577"/>
          <ac:spMkLst>
            <pc:docMk/>
            <pc:sldMk cId="17198849" sldId="268"/>
            <ac:spMk id="2" creationId="{75EDB7A3-E7D2-7490-ED74-F4B8D3A462E2}"/>
          </ac:spMkLst>
        </pc:spChg>
        <pc:spChg chg="mod">
          <ac:chgData name="Andrew Dubock" userId="e3723db4-ff70-40b6-b3a5-47bd79e49415" providerId="ADAL" clId="{4B830B0D-285C-4CD5-8E6F-F1AE0E29C56B}" dt="2026-05-11T15:21:12.363" v="380" actId="20577"/>
          <ac:spMkLst>
            <pc:docMk/>
            <pc:sldMk cId="17198849" sldId="268"/>
            <ac:spMk id="3" creationId="{42F86AD4-F666-2614-7216-715627B3DDAA}"/>
          </ac:spMkLst>
        </pc:spChg>
      </pc:sldChg>
      <pc:sldChg chg="addSp delSp modSp add mod">
        <pc:chgData name="Andrew Dubock" userId="e3723db4-ff70-40b6-b3a5-47bd79e49415" providerId="ADAL" clId="{4B830B0D-285C-4CD5-8E6F-F1AE0E29C56B}" dt="2026-05-11T15:32:07.382" v="607" actId="478"/>
        <pc:sldMkLst>
          <pc:docMk/>
          <pc:sldMk cId="3583318912" sldId="269"/>
        </pc:sldMkLst>
        <pc:spChg chg="mod">
          <ac:chgData name="Andrew Dubock" userId="e3723db4-ff70-40b6-b3a5-47bd79e49415" providerId="ADAL" clId="{4B830B0D-285C-4CD5-8E6F-F1AE0E29C56B}" dt="2026-05-11T15:21:35.543" v="391" actId="20577"/>
          <ac:spMkLst>
            <pc:docMk/>
            <pc:sldMk cId="3583318912" sldId="269"/>
            <ac:spMk id="2" creationId="{591255B5-F37C-738E-99F1-04F74AF83B2E}"/>
          </ac:spMkLst>
        </pc:spChg>
        <pc:spChg chg="mod">
          <ac:chgData name="Andrew Dubock" userId="e3723db4-ff70-40b6-b3a5-47bd79e49415" providerId="ADAL" clId="{4B830B0D-285C-4CD5-8E6F-F1AE0E29C56B}" dt="2026-05-11T15:21:56.285" v="392"/>
          <ac:spMkLst>
            <pc:docMk/>
            <pc:sldMk cId="3583318912" sldId="269"/>
            <ac:spMk id="3" creationId="{74F4C308-4F5B-E411-E556-5426F23CF364}"/>
          </ac:spMkLst>
        </pc:spChg>
        <pc:picChg chg="add del mod">
          <ac:chgData name="Andrew Dubock" userId="e3723db4-ff70-40b6-b3a5-47bd79e49415" providerId="ADAL" clId="{4B830B0D-285C-4CD5-8E6F-F1AE0E29C56B}" dt="2026-05-11T15:32:07.382" v="607" actId="478"/>
          <ac:picMkLst>
            <pc:docMk/>
            <pc:sldMk cId="3583318912" sldId="269"/>
            <ac:picMk id="4" creationId="{B71214C9-5355-4E66-DA59-F651D1C3F089}"/>
          </ac:picMkLst>
        </pc:picChg>
      </pc:sldChg>
      <pc:sldChg chg="modSp new mod">
        <pc:chgData name="Andrew Dubock" userId="e3723db4-ff70-40b6-b3a5-47bd79e49415" providerId="ADAL" clId="{4B830B0D-285C-4CD5-8E6F-F1AE0E29C56B}" dt="2026-05-11T15:23:08.256" v="437" actId="20577"/>
        <pc:sldMkLst>
          <pc:docMk/>
          <pc:sldMk cId="2023018780" sldId="270"/>
        </pc:sldMkLst>
        <pc:spChg chg="mod">
          <ac:chgData name="Andrew Dubock" userId="e3723db4-ff70-40b6-b3a5-47bd79e49415" providerId="ADAL" clId="{4B830B0D-285C-4CD5-8E6F-F1AE0E29C56B}" dt="2026-05-11T15:22:46.296" v="400" actId="20577"/>
          <ac:spMkLst>
            <pc:docMk/>
            <pc:sldMk cId="2023018780" sldId="270"/>
            <ac:spMk id="2" creationId="{72D1DA0D-2CBC-B4A9-75BD-2E41C35A8BB5}"/>
          </ac:spMkLst>
        </pc:spChg>
        <pc:spChg chg="mod">
          <ac:chgData name="Andrew Dubock" userId="e3723db4-ff70-40b6-b3a5-47bd79e49415" providerId="ADAL" clId="{4B830B0D-285C-4CD5-8E6F-F1AE0E29C56B}" dt="2026-05-11T15:23:08.256" v="437" actId="20577"/>
          <ac:spMkLst>
            <pc:docMk/>
            <pc:sldMk cId="2023018780" sldId="270"/>
            <ac:spMk id="3" creationId="{6B54B30D-E2E1-98D1-8EB1-96A9FAB0DB50}"/>
          </ac:spMkLst>
        </pc:spChg>
      </pc:sldChg>
      <pc:sldChg chg="modSp add mod">
        <pc:chgData name="Andrew Dubock" userId="e3723db4-ff70-40b6-b3a5-47bd79e49415" providerId="ADAL" clId="{4B830B0D-285C-4CD5-8E6F-F1AE0E29C56B}" dt="2026-05-11T15:24:06.485" v="468" actId="27636"/>
        <pc:sldMkLst>
          <pc:docMk/>
          <pc:sldMk cId="2253642868" sldId="271"/>
        </pc:sldMkLst>
        <pc:spChg chg="mod">
          <ac:chgData name="Andrew Dubock" userId="e3723db4-ff70-40b6-b3a5-47bd79e49415" providerId="ADAL" clId="{4B830B0D-285C-4CD5-8E6F-F1AE0E29C56B}" dt="2026-05-11T15:23:27.895" v="439"/>
          <ac:spMkLst>
            <pc:docMk/>
            <pc:sldMk cId="2253642868" sldId="271"/>
            <ac:spMk id="2" creationId="{43E636F6-015C-6AD8-E190-7A2D2C7F96A8}"/>
          </ac:spMkLst>
        </pc:spChg>
        <pc:spChg chg="mod">
          <ac:chgData name="Andrew Dubock" userId="e3723db4-ff70-40b6-b3a5-47bd79e49415" providerId="ADAL" clId="{4B830B0D-285C-4CD5-8E6F-F1AE0E29C56B}" dt="2026-05-11T15:24:06.485" v="468" actId="27636"/>
          <ac:spMkLst>
            <pc:docMk/>
            <pc:sldMk cId="2253642868" sldId="271"/>
            <ac:spMk id="3" creationId="{037C1405-176D-C8BF-2A95-FEDA57192942}"/>
          </ac:spMkLst>
        </pc:spChg>
      </pc:sldChg>
      <pc:sldChg chg="addSp delSp modSp new mod">
        <pc:chgData name="Andrew Dubock" userId="e3723db4-ff70-40b6-b3a5-47bd79e49415" providerId="ADAL" clId="{4B830B0D-285C-4CD5-8E6F-F1AE0E29C56B}" dt="2026-05-11T15:26:00.856" v="530" actId="5793"/>
        <pc:sldMkLst>
          <pc:docMk/>
          <pc:sldMk cId="2097497790" sldId="272"/>
        </pc:sldMkLst>
        <pc:spChg chg="mod">
          <ac:chgData name="Andrew Dubock" userId="e3723db4-ff70-40b6-b3a5-47bd79e49415" providerId="ADAL" clId="{4B830B0D-285C-4CD5-8E6F-F1AE0E29C56B}" dt="2026-05-11T15:24:34.173" v="476" actId="20577"/>
          <ac:spMkLst>
            <pc:docMk/>
            <pc:sldMk cId="2097497790" sldId="272"/>
            <ac:spMk id="2" creationId="{4D472BBA-A93C-FC12-51AE-E3CB9D6A32AC}"/>
          </ac:spMkLst>
        </pc:spChg>
        <pc:spChg chg="mod">
          <ac:chgData name="Andrew Dubock" userId="e3723db4-ff70-40b6-b3a5-47bd79e49415" providerId="ADAL" clId="{4B830B0D-285C-4CD5-8E6F-F1AE0E29C56B}" dt="2026-05-11T15:26:00.856" v="530" actId="5793"/>
          <ac:spMkLst>
            <pc:docMk/>
            <pc:sldMk cId="2097497790" sldId="272"/>
            <ac:spMk id="3" creationId="{41E1D221-4B1B-2C4D-06D7-E651EEE845C1}"/>
          </ac:spMkLst>
        </pc:spChg>
        <pc:picChg chg="add del">
          <ac:chgData name="Andrew Dubock" userId="e3723db4-ff70-40b6-b3a5-47bd79e49415" providerId="ADAL" clId="{4B830B0D-285C-4CD5-8E6F-F1AE0E29C56B}" dt="2026-05-11T15:25:02.957" v="501" actId="22"/>
          <ac:picMkLst>
            <pc:docMk/>
            <pc:sldMk cId="2097497790" sldId="272"/>
            <ac:picMk id="5" creationId="{5B0235B9-9DD4-9CA5-5D76-8A78C91ADDC5}"/>
          </ac:picMkLst>
        </pc:picChg>
      </pc:sldChg>
      <pc:sldChg chg="add">
        <pc:chgData name="Andrew Dubock" userId="e3723db4-ff70-40b6-b3a5-47bd79e49415" providerId="ADAL" clId="{4B830B0D-285C-4CD5-8E6F-F1AE0E29C56B}" dt="2026-05-11T15:25:37.804" v="520" actId="2890"/>
        <pc:sldMkLst>
          <pc:docMk/>
          <pc:sldMk cId="309091780" sldId="273"/>
        </pc:sldMkLst>
      </pc:sldChg>
      <pc:sldChg chg="modSp new mod">
        <pc:chgData name="Andrew Dubock" userId="e3723db4-ff70-40b6-b3a5-47bd79e49415" providerId="ADAL" clId="{4B830B0D-285C-4CD5-8E6F-F1AE0E29C56B}" dt="2026-05-11T15:27:35.575" v="564" actId="27636"/>
        <pc:sldMkLst>
          <pc:docMk/>
          <pc:sldMk cId="2814698479" sldId="274"/>
        </pc:sldMkLst>
        <pc:spChg chg="mod">
          <ac:chgData name="Andrew Dubock" userId="e3723db4-ff70-40b6-b3a5-47bd79e49415" providerId="ADAL" clId="{4B830B0D-285C-4CD5-8E6F-F1AE0E29C56B}" dt="2026-05-11T15:26:41.828" v="539" actId="27636"/>
          <ac:spMkLst>
            <pc:docMk/>
            <pc:sldMk cId="2814698479" sldId="274"/>
            <ac:spMk id="2" creationId="{007D6972-2E15-2405-98EE-C035EB9F6F1F}"/>
          </ac:spMkLst>
        </pc:spChg>
        <pc:spChg chg="mod">
          <ac:chgData name="Andrew Dubock" userId="e3723db4-ff70-40b6-b3a5-47bd79e49415" providerId="ADAL" clId="{4B830B0D-285C-4CD5-8E6F-F1AE0E29C56B}" dt="2026-05-11T15:27:35.575" v="564" actId="27636"/>
          <ac:spMkLst>
            <pc:docMk/>
            <pc:sldMk cId="2814698479" sldId="274"/>
            <ac:spMk id="3" creationId="{CAB36BB7-4707-9124-ED04-4911ED46B1B4}"/>
          </ac:spMkLst>
        </pc:spChg>
      </pc:sldChg>
      <pc:sldChg chg="modSp add mod">
        <pc:chgData name="Andrew Dubock" userId="e3723db4-ff70-40b6-b3a5-47bd79e49415" providerId="ADAL" clId="{4B830B0D-285C-4CD5-8E6F-F1AE0E29C56B}" dt="2026-05-11T15:28:04.228" v="576" actId="5793"/>
        <pc:sldMkLst>
          <pc:docMk/>
          <pc:sldMk cId="3124658709" sldId="275"/>
        </pc:sldMkLst>
        <pc:spChg chg="mod">
          <ac:chgData name="Andrew Dubock" userId="e3723db4-ff70-40b6-b3a5-47bd79e49415" providerId="ADAL" clId="{4B830B0D-285C-4CD5-8E6F-F1AE0E29C56B}" dt="2026-05-11T15:28:04.228" v="576" actId="5793"/>
          <ac:spMkLst>
            <pc:docMk/>
            <pc:sldMk cId="3124658709" sldId="275"/>
            <ac:spMk id="3" creationId="{C92E81BE-F70B-027D-58EA-3E139CA7199C}"/>
          </ac:spMkLst>
        </pc:spChg>
      </pc:sldChg>
      <pc:sldChg chg="delSp modSp new mod">
        <pc:chgData name="Andrew Dubock" userId="e3723db4-ff70-40b6-b3a5-47bd79e49415" providerId="ADAL" clId="{4B830B0D-285C-4CD5-8E6F-F1AE0E29C56B}" dt="2026-05-11T15:32:33.371" v="608" actId="1076"/>
        <pc:sldMkLst>
          <pc:docMk/>
          <pc:sldMk cId="1034355386" sldId="276"/>
        </pc:sldMkLst>
        <pc:spChg chg="mod">
          <ac:chgData name="Andrew Dubock" userId="e3723db4-ff70-40b6-b3a5-47bd79e49415" providerId="ADAL" clId="{4B830B0D-285C-4CD5-8E6F-F1AE0E29C56B}" dt="2026-05-11T15:32:33.371" v="608" actId="1076"/>
          <ac:spMkLst>
            <pc:docMk/>
            <pc:sldMk cId="1034355386" sldId="276"/>
            <ac:spMk id="2" creationId="{7EC820A6-8F85-06EC-7DC0-18A6EDA420D4}"/>
          </ac:spMkLst>
        </pc:spChg>
        <pc:spChg chg="del">
          <ac:chgData name="Andrew Dubock" userId="e3723db4-ff70-40b6-b3a5-47bd79e49415" providerId="ADAL" clId="{4B830B0D-285C-4CD5-8E6F-F1AE0E29C56B}" dt="2026-05-11T15:28:34.510" v="601" actId="478"/>
          <ac:spMkLst>
            <pc:docMk/>
            <pc:sldMk cId="1034355386" sldId="276"/>
            <ac:spMk id="3" creationId="{2CDDD05A-94A5-0535-F58E-38E5C10CD23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, with icons, juniper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trees and a building&#10;&#10;AI-generated content may be incorrect.">
            <a:extLst>
              <a:ext uri="{FF2B5EF4-FFF2-40B4-BE49-F238E27FC236}">
                <a16:creationId xmlns:a16="http://schemas.microsoft.com/office/drawing/2014/main" id="{C58587F5-5C0B-8520-9DFC-849116031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3815921"/>
            <a:ext cx="7325051" cy="27468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91BE289-3695-5D26-E7C7-724624ED9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847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FC2FB9-A64C-1C8E-C931-13DAF8E92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2847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9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adow bg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C2D38F2D-4D0F-9DC2-F281-A5EEDA9ADC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4"/>
            <a:ext cx="2046702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5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ss bg, tagline black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18BE8F-7EE1-8A78-5FB4-EF6FE7A8D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1036" y="429491"/>
            <a:ext cx="2577780" cy="7753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D34A62-2BBC-4C91-3617-0261525CDF44}"/>
              </a:ext>
            </a:extLst>
          </p:cNvPr>
          <p:cNvSpPr txBox="1"/>
          <p:nvPr userDrawn="1"/>
        </p:nvSpPr>
        <p:spPr>
          <a:xfrm>
            <a:off x="3051464" y="325126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A97EED-BAC6-56BB-380F-1361FD7C9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019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adow bg, black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4A62-2BBC-4C91-3617-0261525CDF44}"/>
              </a:ext>
            </a:extLst>
          </p:cNvPr>
          <p:cNvSpPr txBox="1"/>
          <p:nvPr userDrawn="1"/>
        </p:nvSpPr>
        <p:spPr>
          <a:xfrm>
            <a:off x="3051464" y="325126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A97EED-BAC6-56BB-380F-1361FD7C9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1" name="Picture 10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D4356C8-3DF6-C61C-00CF-77FB9DD92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07" y="543899"/>
            <a:ext cx="2016802" cy="5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6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vel bg, juniper tagline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847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4A62-2BBC-4C91-3617-0261525CDF44}"/>
              </a:ext>
            </a:extLst>
          </p:cNvPr>
          <p:cNvSpPr txBox="1"/>
          <p:nvPr userDrawn="1"/>
        </p:nvSpPr>
        <p:spPr>
          <a:xfrm>
            <a:off x="3051464" y="325126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A97EED-BAC6-56BB-380F-1361FD7C9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Picture 13" descr="A green and black logo&#10;&#10;AI-generated content may be incorrect.">
            <a:extLst>
              <a:ext uri="{FF2B5EF4-FFF2-40B4-BE49-F238E27FC236}">
                <a16:creationId xmlns:a16="http://schemas.microsoft.com/office/drawing/2014/main" id="{FB448B50-AF7E-3905-AE26-1B4251C8DC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6" y="424776"/>
            <a:ext cx="2577780" cy="75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5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avel bg, juniper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847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4A62-2BBC-4C91-3617-0261525CDF44}"/>
              </a:ext>
            </a:extLst>
          </p:cNvPr>
          <p:cNvSpPr txBox="1"/>
          <p:nvPr userDrawn="1"/>
        </p:nvSpPr>
        <p:spPr>
          <a:xfrm>
            <a:off x="3051464" y="325126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A97EED-BAC6-56BB-380F-1361FD7C9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83C43476-2B94-99C6-B944-F30AF521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07" y="557679"/>
            <a:ext cx="2016809" cy="58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92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divider bg, white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912DDE-03A2-0A42-CCC0-4308ADB53AFB}"/>
              </a:ext>
            </a:extLst>
          </p:cNvPr>
          <p:cNvSpPr/>
          <p:nvPr userDrawn="1"/>
        </p:nvSpPr>
        <p:spPr>
          <a:xfrm>
            <a:off x="0" y="3429000"/>
            <a:ext cx="7564582" cy="34290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5B783-BC09-2D68-4FFA-278E234CCE75}"/>
              </a:ext>
            </a:extLst>
          </p:cNvPr>
          <p:cNvSpPr/>
          <p:nvPr userDrawn="1"/>
        </p:nvSpPr>
        <p:spPr>
          <a:xfrm>
            <a:off x="0" y="0"/>
            <a:ext cx="7564582" cy="3429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4B5C1-5F4E-216A-F569-DFEEF86B9CFC}"/>
              </a:ext>
            </a:extLst>
          </p:cNvPr>
          <p:cNvSpPr/>
          <p:nvPr userDrawn="1"/>
        </p:nvSpPr>
        <p:spPr>
          <a:xfrm>
            <a:off x="7564582" y="0"/>
            <a:ext cx="4627418" cy="3429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black and white logo&#10;&#10;AI-generated content may be incorrect.">
            <a:extLst>
              <a:ext uri="{FF2B5EF4-FFF2-40B4-BE49-F238E27FC236}">
                <a16:creationId xmlns:a16="http://schemas.microsoft.com/office/drawing/2014/main" id="{9FE1C24A-F63B-8B75-70B3-82D2A8F3FA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429491"/>
            <a:ext cx="2577782" cy="77539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91D619-09F5-AE42-4D6F-9854B9388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98306B-50BB-23B4-4C0C-247A41264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 descr="A yellow and green striped background&#10;&#10;AI-generated content may be incorrect.">
            <a:extLst>
              <a:ext uri="{FF2B5EF4-FFF2-40B4-BE49-F238E27FC236}">
                <a16:creationId xmlns:a16="http://schemas.microsoft.com/office/drawing/2014/main" id="{B9AF4BE9-0153-7C7F-4C33-DD197E6992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3792" y="2829792"/>
            <a:ext cx="3428998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93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divider bg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912DDE-03A2-0A42-CCC0-4308ADB53AFB}"/>
              </a:ext>
            </a:extLst>
          </p:cNvPr>
          <p:cNvSpPr/>
          <p:nvPr userDrawn="1"/>
        </p:nvSpPr>
        <p:spPr>
          <a:xfrm>
            <a:off x="0" y="3429000"/>
            <a:ext cx="7564582" cy="3429000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D5B783-BC09-2D68-4FFA-278E234CCE75}"/>
              </a:ext>
            </a:extLst>
          </p:cNvPr>
          <p:cNvSpPr/>
          <p:nvPr userDrawn="1"/>
        </p:nvSpPr>
        <p:spPr>
          <a:xfrm>
            <a:off x="0" y="0"/>
            <a:ext cx="7564582" cy="3429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4B5C1-5F4E-216A-F569-DFEEF86B9CFC}"/>
              </a:ext>
            </a:extLst>
          </p:cNvPr>
          <p:cNvSpPr/>
          <p:nvPr userDrawn="1"/>
        </p:nvSpPr>
        <p:spPr>
          <a:xfrm>
            <a:off x="7564582" y="0"/>
            <a:ext cx="4627418" cy="3429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91D619-09F5-AE42-4D6F-9854B93884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698306B-50BB-23B4-4C0C-247A41264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0" name="Picture 9" descr="A yellow and green striped background&#10;&#10;AI-generated content may be incorrect.">
            <a:extLst>
              <a:ext uri="{FF2B5EF4-FFF2-40B4-BE49-F238E27FC236}">
                <a16:creationId xmlns:a16="http://schemas.microsoft.com/office/drawing/2014/main" id="{B9AF4BE9-0153-7C7F-4C33-DD197E6992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63792" y="2829792"/>
            <a:ext cx="3428998" cy="4627418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2DF0121-9842-A85D-6BA9-38C3857C37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4"/>
            <a:ext cx="2046702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6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bg, with icons, junip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18BE8F-7EE1-8A78-5FB4-EF6FE7A8D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429491"/>
            <a:ext cx="2577782" cy="775396"/>
          </a:xfrm>
          <a:prstGeom prst="rect">
            <a:avLst/>
          </a:prstGeom>
        </p:spPr>
      </p:pic>
      <p:pic>
        <p:nvPicPr>
          <p:cNvPr id="11" name="Picture 10" descr="A group of trees and a building&#10;&#10;AI-generated content may be incorrect.">
            <a:extLst>
              <a:ext uri="{FF2B5EF4-FFF2-40B4-BE49-F238E27FC236}">
                <a16:creationId xmlns:a16="http://schemas.microsoft.com/office/drawing/2014/main" id="{FA55D0D3-74AF-3B6D-8D27-8BFB63E1E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72" y="4859528"/>
            <a:ext cx="4519310" cy="1694741"/>
          </a:xfrm>
          <a:prstGeom prst="rect">
            <a:avLst/>
          </a:prstGeom>
        </p:spPr>
      </p:pic>
      <p:pic>
        <p:nvPicPr>
          <p:cNvPr id="5" name="Picture 4" descr="A green and black logo&#10;&#10;AI-generated content may be incorrect.">
            <a:extLst>
              <a:ext uri="{FF2B5EF4-FFF2-40B4-BE49-F238E27FC236}">
                <a16:creationId xmlns:a16="http://schemas.microsoft.com/office/drawing/2014/main" id="{B1E071EC-CC0E-0C28-7477-946ED1384C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9"/>
            <a:ext cx="2046701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5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, juniper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D8CBC-EB99-9E0D-850D-FC3DB6DC3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847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04FBB-AB5D-EBEB-B000-2D6927733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342900" indent="-342900" algn="l">
              <a:buFont typeface="Arial" panose="020B0604020202020204" pitchFamily="34" charset="0"/>
              <a:buChar char="•"/>
              <a:defRPr sz="2400">
                <a:solidFill>
                  <a:srgbClr val="2847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5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hite bg, juniper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28471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34A62-2BBC-4C91-3617-0261525CDF44}"/>
              </a:ext>
            </a:extLst>
          </p:cNvPr>
          <p:cNvSpPr txBox="1"/>
          <p:nvPr userDrawn="1"/>
        </p:nvSpPr>
        <p:spPr>
          <a:xfrm>
            <a:off x="3051464" y="3251261"/>
            <a:ext cx="61029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3A97EED-BAC6-56BB-380F-1361FD7C96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Picture 7" descr="A green and black logo&#10;&#10;AI-generated content may be incorrect.">
            <a:extLst>
              <a:ext uri="{FF2B5EF4-FFF2-40B4-BE49-F238E27FC236}">
                <a16:creationId xmlns:a16="http://schemas.microsoft.com/office/drawing/2014/main" id="{83C43476-2B94-99C6-B944-F30AF5214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9"/>
            <a:ext cx="2046701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7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iper bg, icons, white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7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18BE8F-7EE1-8A78-5FB4-EF6FE7A8D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429491"/>
            <a:ext cx="2577782" cy="775396"/>
          </a:xfrm>
          <a:prstGeom prst="rect">
            <a:avLst/>
          </a:prstGeom>
        </p:spPr>
      </p:pic>
      <p:pic>
        <p:nvPicPr>
          <p:cNvPr id="11" name="Picture 10" descr="A group of trees and a building&#10;&#10;AI-generated content may be incorrect.">
            <a:extLst>
              <a:ext uri="{FF2B5EF4-FFF2-40B4-BE49-F238E27FC236}">
                <a16:creationId xmlns:a16="http://schemas.microsoft.com/office/drawing/2014/main" id="{FA55D0D3-74AF-3B6D-8D27-8BFB63E1E1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7" y="3815921"/>
            <a:ext cx="7325051" cy="274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iper bg, icons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7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11" name="Picture 10" descr="A group of trees and a building&#10;&#10;AI-generated content may be incorrect.">
            <a:extLst>
              <a:ext uri="{FF2B5EF4-FFF2-40B4-BE49-F238E27FC236}">
                <a16:creationId xmlns:a16="http://schemas.microsoft.com/office/drawing/2014/main" id="{FA55D0D3-74AF-3B6D-8D27-8BFB63E1E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38" y="4907052"/>
            <a:ext cx="4415368" cy="1655763"/>
          </a:xfrm>
          <a:prstGeom prst="rect">
            <a:avLst/>
          </a:prstGeom>
        </p:spPr>
      </p:pic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C20314A4-6182-CA3B-7BE9-671861F9B1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4"/>
            <a:ext cx="2046702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7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iper bg, tagline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7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18BE8F-7EE1-8A78-5FB4-EF6FE7A8D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429491"/>
            <a:ext cx="2577782" cy="7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Juniper bg,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471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A black and white logo&#10;&#10;AI-generated content may be incorrect.">
            <a:extLst>
              <a:ext uri="{FF2B5EF4-FFF2-40B4-BE49-F238E27FC236}">
                <a16:creationId xmlns:a16="http://schemas.microsoft.com/office/drawing/2014/main" id="{D5CB5406-2979-255F-D59D-125D5AB628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15" y="557674"/>
            <a:ext cx="2046702" cy="5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7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adow bg, taglin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E31D0F1-1E67-8EC8-D6CC-CD8E2C54FD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7ADDA-8363-C344-3BF3-9DFBBF0F0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1600200"/>
            <a:ext cx="10769126" cy="1014591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E91EB-ED02-801C-EA01-11B7263DED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9" name="Picture 8" descr="A black and white logo&#10;&#10;AI-generated content may be incorrect.">
            <a:extLst>
              <a:ext uri="{FF2B5EF4-FFF2-40B4-BE49-F238E27FC236}">
                <a16:creationId xmlns:a16="http://schemas.microsoft.com/office/drawing/2014/main" id="{AC18BE8F-7EE1-8A78-5FB4-EF6FE7A8D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035" y="429491"/>
            <a:ext cx="2577782" cy="77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86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7AC2-AC6E-47C6-D889-EB71A7C7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537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3BFD2-C8C6-7379-3910-97880985A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A6F47C10-6936-8FFB-2859-CCC796703B8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496" y="365125"/>
            <a:ext cx="2553304" cy="77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9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2" r:id="rId2"/>
    <p:sldLayoutId id="2147483662" r:id="rId3"/>
    <p:sldLayoutId id="2147483671" r:id="rId4"/>
    <p:sldLayoutId id="2147483649" r:id="rId5"/>
    <p:sldLayoutId id="2147483666" r:id="rId6"/>
    <p:sldLayoutId id="2147483663" r:id="rId7"/>
    <p:sldLayoutId id="2147483667" r:id="rId8"/>
    <p:sldLayoutId id="2147483660" r:id="rId9"/>
    <p:sldLayoutId id="2147483668" r:id="rId10"/>
    <p:sldLayoutId id="2147483661" r:id="rId11"/>
    <p:sldLayoutId id="2147483669" r:id="rId12"/>
    <p:sldLayoutId id="2147483665" r:id="rId13"/>
    <p:sldLayoutId id="2147483670" r:id="rId14"/>
    <p:sldLayoutId id="2147483664" r:id="rId15"/>
    <p:sldLayoutId id="214748367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DC93C-01DF-1C40-936F-B06748520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2286000"/>
            <a:ext cx="10769126" cy="1014591"/>
          </a:xfrm>
        </p:spPr>
        <p:txBody>
          <a:bodyPr>
            <a:normAutofit fontScale="90000"/>
          </a:bodyPr>
          <a:lstStyle/>
          <a:p>
            <a:r>
              <a:rPr lang="en-GB" dirty="0"/>
              <a:t>What legal forms are best suited </a:t>
            </a:r>
            <a:br>
              <a:rPr lang="en-GB" dirty="0"/>
            </a:br>
            <a:r>
              <a:rPr lang="en-GB" dirty="0"/>
              <a:t>to community businesses?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90000-C86C-EBA2-EAA8-CD65EFCFC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3621266"/>
            <a:ext cx="9144000" cy="1655762"/>
          </a:xfrm>
        </p:spPr>
        <p:txBody>
          <a:bodyPr/>
          <a:lstStyle/>
          <a:p>
            <a:r>
              <a:rPr lang="en-GB" dirty="0"/>
              <a:t>Nick Comley</a:t>
            </a:r>
          </a:p>
          <a:p>
            <a:r>
              <a:rPr lang="en-GB" dirty="0"/>
              <a:t>Community Business Adviser</a:t>
            </a:r>
          </a:p>
        </p:txBody>
      </p:sp>
    </p:spTree>
    <p:extLst>
      <p:ext uri="{BB962C8B-B14F-4D97-AF65-F5344CB8AC3E}">
        <p14:creationId xmlns:p14="http://schemas.microsoft.com/office/powerpoint/2010/main" val="74757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386F9-DA67-3614-7855-E7BD647D2E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32D20-E373-2BA7-DB82-6E02B172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982128"/>
            <a:ext cx="7410891" cy="1014591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 Benefit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E16A2B-0101-6BF4-8559-77378817FA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436172"/>
            <a:ext cx="7181559" cy="36816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Democratically run – One Member, One Vote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Interest bearing Withdrawable Exempt Community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liability to value of shareholding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Asset Lock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C791A95-EDA6-4EF8-A66C-78C325B86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1" b="22251"/>
          <a:stretch/>
        </p:blipFill>
        <p:spPr>
          <a:xfrm>
            <a:off x="8244062" y="2253097"/>
            <a:ext cx="3457457" cy="191879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00F1113-27C6-7992-7392-B4CCC552AE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3" b="14683"/>
          <a:stretch/>
        </p:blipFill>
        <p:spPr>
          <a:xfrm>
            <a:off x="8244062" y="4277003"/>
            <a:ext cx="3457457" cy="19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49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E0934-F081-3C95-823F-84A3DCF01D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Charitable Community </a:t>
            </a:r>
            <a:br>
              <a:rPr lang="en-GB" dirty="0"/>
            </a:br>
            <a:r>
              <a:rPr lang="en-GB" dirty="0"/>
              <a:t>Benefit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3EA679-7B64-709A-99FE-87AB0572D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7382782" cy="3043303"/>
          </a:xfrm>
        </p:spPr>
        <p:txBody>
          <a:bodyPr>
            <a:normAutofit/>
          </a:bodyPr>
          <a:lstStyle/>
          <a:p>
            <a:r>
              <a:rPr lang="en-GB" dirty="0"/>
              <a:t>Registered and regulated by the Financial Conduct Authority and HMRC as Charitable for Tax Purposes</a:t>
            </a:r>
          </a:p>
          <a:p>
            <a:r>
              <a:rPr lang="en-GB" dirty="0"/>
              <a:t>Primary purpose charitable trading</a:t>
            </a:r>
          </a:p>
          <a:p>
            <a:r>
              <a:rPr lang="en-GB" dirty="0"/>
              <a:t>Rules not Mem and Arts</a:t>
            </a:r>
          </a:p>
          <a:p>
            <a:r>
              <a:rPr lang="en-GB" dirty="0"/>
              <a:t>Democratically run – One Member, One Vote</a:t>
            </a:r>
          </a:p>
          <a:p>
            <a:endParaRPr lang="en-GB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7976BC-B948-DF27-D0BB-88587BCB9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21902"/>
          <a:stretch/>
        </p:blipFill>
        <p:spPr>
          <a:xfrm>
            <a:off x="8440615" y="1608245"/>
            <a:ext cx="2908201" cy="244380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37E7AD5-C66C-8B58-0F47-E4BF51A5C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4190"/>
          <a:stretch/>
        </p:blipFill>
        <p:spPr>
          <a:xfrm>
            <a:off x="8440615" y="4165927"/>
            <a:ext cx="2908201" cy="244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5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DF3D1-6052-4232-20C6-C593FFF87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A343-2D1C-99EC-6D2A-F079D84D80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Charitable Community </a:t>
            </a:r>
            <a:br>
              <a:rPr lang="en-GB" dirty="0"/>
            </a:br>
            <a:r>
              <a:rPr lang="en-GB" dirty="0"/>
              <a:t>Benefit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119508-DD5C-82E0-BB2B-D830BB04D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7382782" cy="3043303"/>
          </a:xfrm>
        </p:spPr>
        <p:txBody>
          <a:bodyPr>
            <a:normAutofit/>
          </a:bodyPr>
          <a:lstStyle/>
          <a:p>
            <a:r>
              <a:rPr lang="en-GB" dirty="0"/>
              <a:t>Interest bearing Withdrawable Exempt </a:t>
            </a:r>
            <a:br>
              <a:rPr lang="en-GB" dirty="0"/>
            </a:br>
            <a:r>
              <a:rPr lang="en-GB" dirty="0"/>
              <a:t>Community Shares</a:t>
            </a:r>
          </a:p>
          <a:p>
            <a:r>
              <a:rPr lang="en-GB" dirty="0"/>
              <a:t>Limited liability to value of shareholding</a:t>
            </a:r>
          </a:p>
          <a:p>
            <a:r>
              <a:rPr lang="en-GB" dirty="0"/>
              <a:t>Eligible for most grants and tax reliefs like Gift Aid</a:t>
            </a:r>
          </a:p>
          <a:p>
            <a:endParaRPr lang="en-GB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D70F76E-E8BC-7139-E25A-A2D2E05908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r="5403"/>
          <a:stretch/>
        </p:blipFill>
        <p:spPr>
          <a:xfrm>
            <a:off x="8390881" y="1407163"/>
            <a:ext cx="2957935" cy="248559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C9C2EFA-38A8-1D0B-38D6-0F9D4BCB38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8" r="16298"/>
          <a:stretch/>
        </p:blipFill>
        <p:spPr>
          <a:xfrm>
            <a:off x="8390880" y="4015002"/>
            <a:ext cx="2957935" cy="248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27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DB7A3-E7D2-7490-ED74-F4B8D3A46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Charitable Incorporated Organisations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86AD4-F666-2614-7216-715627B3D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England and Wales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Northern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Scotland</a:t>
            </a:r>
          </a:p>
        </p:txBody>
      </p:sp>
    </p:spTree>
    <p:extLst>
      <p:ext uri="{BB962C8B-B14F-4D97-AF65-F5344CB8AC3E}">
        <p14:creationId xmlns:p14="http://schemas.microsoft.com/office/powerpoint/2010/main" val="17198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82C2B-D7A7-50E7-2DCE-AA417A37A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55B5-F37C-738E-99F1-04F74AF83B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Charities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4C308-4F5B-E411-E556-5426F23CF3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Charitable Trust or Foundation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Charitable Company Limited by Guarantee or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Charitable Incorporated Organisations </a:t>
            </a:r>
          </a:p>
        </p:txBody>
      </p:sp>
    </p:spTree>
    <p:extLst>
      <p:ext uri="{BB962C8B-B14F-4D97-AF65-F5344CB8AC3E}">
        <p14:creationId xmlns:p14="http://schemas.microsoft.com/office/powerpoint/2010/main" val="3583318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1DA0D-2CBC-B4A9-75BD-2E41C35A8B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Charitable Incorporated Organisations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4B30D-E2E1-98D1-8EB1-96A9FAB0DB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Two types of Constitutions: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Foundation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Association Model</a:t>
            </a:r>
          </a:p>
        </p:txBody>
      </p:sp>
    </p:spTree>
    <p:extLst>
      <p:ext uri="{BB962C8B-B14F-4D97-AF65-F5344CB8AC3E}">
        <p14:creationId xmlns:p14="http://schemas.microsoft.com/office/powerpoint/2010/main" val="2023018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E9CE0-3533-45AF-89BF-E5BD1E802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636F6-015C-6AD8-E190-7A2D2C7F96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Charitable Incorporated Organisations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C1405-176D-C8BF-2A95-FEDA5719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211131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Foundation – Trustees are the only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Association – Larger membership with elected Board of Trustees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Primary purpose charitable trading for public benefit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Liability by Guarantee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642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72BBA-A93C-FC12-51AE-E3CB9D6A3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 Amateur Sports Club </a:t>
            </a:r>
            <a:br>
              <a:rPr lang="en-GB" dirty="0"/>
            </a:br>
            <a:r>
              <a:rPr lang="en-GB" dirty="0"/>
              <a:t>(CASC)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1D221-4B1B-2C4D-06D7-E651EEE84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26212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Registered with HMRC and may need a trading arm subsidiary to operate retail or hospitality services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To register as a new CASC you must be based in the UK, provide facilities for eligible sports and encourage people to take part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497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1270F9-BD55-19CE-A2CD-51A617E03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2081-83D3-3650-3AEB-509250FECF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Community Amateur Sports Club </a:t>
            </a:r>
            <a:br>
              <a:rPr lang="en-GB" dirty="0"/>
            </a:br>
            <a:r>
              <a:rPr lang="en-GB" dirty="0"/>
              <a:t>(CASC)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CF206-CC59-F921-1946-E60E34AD86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262127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Set up with a formal constitution, known as a governing document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Open to the whole community and have affordable membership fees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Organised on an amateur basis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Managed by ‘fit and proper persons’</a:t>
            </a:r>
          </a:p>
          <a:p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91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D6972-2E15-2405-98EE-C035EB9F6F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Preferred Legal Forms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B36BB7-4707-9124-ED04-4911ED46B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2146488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Community Interest Company Limited by Guarantee Large Membership regulated by Companies House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Community Benefit Society regulated by the Financial Conduct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Charitable Community Benefit Society regulated by the FCA and registered with HMRC for tax purposes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4698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7FBC-155A-A4BF-4FD5-EF71E6BD56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Incorporated Legal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0C021-C0C7-DE52-124C-860705E89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306829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Able to enter into contracts and to trade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liability for Trustees/Directors members by guarantee or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own assets and borrow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employ people</a:t>
            </a:r>
          </a:p>
        </p:txBody>
      </p:sp>
    </p:spTree>
    <p:extLst>
      <p:ext uri="{BB962C8B-B14F-4D97-AF65-F5344CB8AC3E}">
        <p14:creationId xmlns:p14="http://schemas.microsoft.com/office/powerpoint/2010/main" val="999199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86931-4E28-9FDE-8DD9-C1FE4B0F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604B-588F-830D-DB03-55273B7DF7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Summary Preferred Legal Forms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2E81BE-F70B-027D-58EA-3E139CA71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21464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Charitable Incorporated Organisation Association Model regulated by the Charity Commission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Community Amateur Sports Club with trading arm subsidiary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1246587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20A6-8F85-06EC-7DC0-18A6EDA420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1" y="2690445"/>
            <a:ext cx="10769126" cy="1014591"/>
          </a:xfrm>
        </p:spPr>
        <p:txBody>
          <a:bodyPr/>
          <a:lstStyle/>
          <a:p>
            <a:r>
              <a:rPr lang="en-GB" dirty="0"/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03435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771A-99AE-F700-57FC-B2CEE21B31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Regulators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71E86-1EE3-A2F3-3D6F-0C7BBFDF1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743201"/>
            <a:ext cx="9144000" cy="3681662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Companies House and CIC Regulator </a:t>
            </a:r>
            <a:br>
              <a:rPr lang="en-GB" dirty="0"/>
            </a:br>
            <a:r>
              <a:rPr lang="en-GB" dirty="0"/>
              <a:t>(Companies Act 2006 and Community Interest Companies Regulations 2005)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Financial Conduct Authority </a:t>
            </a:r>
            <a:br>
              <a:rPr lang="en-GB" dirty="0"/>
            </a:br>
            <a:r>
              <a:rPr lang="en-GB" dirty="0"/>
              <a:t>(Co-operative and Community Benefit Societies Act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Charity Commission in England and Wales/OSCR/NI </a:t>
            </a:r>
            <a:br>
              <a:rPr lang="en-GB" dirty="0"/>
            </a:br>
            <a:r>
              <a:rPr lang="en-GB" dirty="0"/>
              <a:t>(Charities Act 2011/ Charities (Regulation and Administration) (Scotland) Act  2023)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1" dirty="0"/>
              <a:t>HMRC Community Amateur Sports Clubs </a:t>
            </a:r>
            <a:br>
              <a:rPr lang="en-GB" dirty="0"/>
            </a:br>
            <a:r>
              <a:rPr lang="en-GB" dirty="0"/>
              <a:t>(The Community Amateur Sports Clubs Regulations 2015)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26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070E2-2C72-BFE3-C13F-1B195C461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Companies House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E3E18B-DFC8-E6EF-E3EF-DBEDA7CB4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3633777"/>
          </a:xfrm>
        </p:spPr>
        <p:txBody>
          <a:bodyPr>
            <a:normAutofit/>
          </a:bodyPr>
          <a:lstStyle/>
          <a:p>
            <a:r>
              <a:rPr lang="en-GB" dirty="0"/>
              <a:t>Public Limited Companies</a:t>
            </a:r>
          </a:p>
          <a:p>
            <a:r>
              <a:rPr lang="en-GB" dirty="0"/>
              <a:t>Private Limited Companies – by guarantee or shares</a:t>
            </a:r>
          </a:p>
          <a:p>
            <a:r>
              <a:rPr lang="en-GB" dirty="0"/>
              <a:t>Community Interest Companies – by guarantee or shares</a:t>
            </a:r>
          </a:p>
          <a:p>
            <a:r>
              <a:rPr lang="en-GB" dirty="0"/>
              <a:t>Limited Liability Partnerships</a:t>
            </a:r>
          </a:p>
        </p:txBody>
      </p:sp>
    </p:spTree>
    <p:extLst>
      <p:ext uri="{BB962C8B-B14F-4D97-AF65-F5344CB8AC3E}">
        <p14:creationId xmlns:p14="http://schemas.microsoft.com/office/powerpoint/2010/main" val="3625486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B70A9-4980-458D-73B1-6190611C9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728B-CBDC-B31E-DD96-D5649CC2B5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CIC Regulator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5F4993-2DB4-796C-3E34-D3E8B0E21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3633777"/>
          </a:xfrm>
        </p:spPr>
        <p:txBody>
          <a:bodyPr>
            <a:normAutofit/>
          </a:bodyPr>
          <a:lstStyle/>
          <a:p>
            <a:r>
              <a:rPr lang="en-GB" dirty="0"/>
              <a:t>CIC Public Limited Company</a:t>
            </a:r>
          </a:p>
          <a:p>
            <a:r>
              <a:rPr lang="en-GB" dirty="0"/>
              <a:t>CIC Private Company Limited by Guarantee Small/Large Membership</a:t>
            </a:r>
          </a:p>
          <a:p>
            <a:r>
              <a:rPr lang="en-GB" dirty="0"/>
              <a:t>CIC Private Company Limited by Withdrawable and Transferable Shares with Distribution Rights</a:t>
            </a:r>
          </a:p>
        </p:txBody>
      </p:sp>
    </p:spTree>
    <p:extLst>
      <p:ext uri="{BB962C8B-B14F-4D97-AF65-F5344CB8AC3E}">
        <p14:creationId xmlns:p14="http://schemas.microsoft.com/office/powerpoint/2010/main" val="332771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74E0-AFC2-35B2-AC7A-A2A6B0A0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BAEF1-C561-5B08-016E-42C548E35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Community Business CIC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C8C67-2BD1-D50F-3448-0122DBDC1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5"/>
            <a:ext cx="9144000" cy="3633777"/>
          </a:xfrm>
        </p:spPr>
        <p:txBody>
          <a:bodyPr>
            <a:normAutofit/>
          </a:bodyPr>
          <a:lstStyle/>
          <a:p>
            <a:r>
              <a:rPr lang="en-GB" dirty="0"/>
              <a:t>CIC Private Company Limited by Guarantee Large Membership</a:t>
            </a:r>
          </a:p>
          <a:p>
            <a:r>
              <a:rPr lang="en-GB" dirty="0"/>
              <a:t>Memorandum and Articles of Association</a:t>
            </a:r>
          </a:p>
          <a:p>
            <a:r>
              <a:rPr lang="en-GB" dirty="0"/>
              <a:t>Asset lock</a:t>
            </a:r>
          </a:p>
          <a:p>
            <a:r>
              <a:rPr lang="en-GB" dirty="0"/>
              <a:t>Public Benefit Threshold</a:t>
            </a:r>
          </a:p>
          <a:p>
            <a:r>
              <a:rPr lang="en-GB" dirty="0"/>
              <a:t>CIC 37 Annual Return</a:t>
            </a:r>
          </a:p>
        </p:txBody>
      </p:sp>
    </p:spTree>
    <p:extLst>
      <p:ext uri="{BB962C8B-B14F-4D97-AF65-F5344CB8AC3E}">
        <p14:creationId xmlns:p14="http://schemas.microsoft.com/office/powerpoint/2010/main" val="298754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7B668-4AF9-D006-9C0D-B3F5B796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D96F-087A-D320-F008-3698565E7A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Conduct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42B56-1F15-FF72-6ACE-41EAC18AC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3068292"/>
          </a:xfrm>
        </p:spPr>
        <p:txBody>
          <a:bodyPr>
            <a:normAutofit/>
          </a:bodyPr>
          <a:lstStyle/>
          <a:p>
            <a:r>
              <a:rPr lang="en-GB" b="1" dirty="0"/>
              <a:t>Co-operative Societies: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Co-operative Principles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owned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Democratic or </a:t>
            </a:r>
            <a:r>
              <a:rPr lang="en-GB" dirty="0" err="1"/>
              <a:t>sociocratic</a:t>
            </a:r>
            <a:r>
              <a:rPr lang="en-GB" dirty="0"/>
              <a:t> decision making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by shares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Profit distribution allowed</a:t>
            </a:r>
          </a:p>
        </p:txBody>
      </p:sp>
    </p:spTree>
    <p:extLst>
      <p:ext uri="{BB962C8B-B14F-4D97-AF65-F5344CB8AC3E}">
        <p14:creationId xmlns:p14="http://schemas.microsoft.com/office/powerpoint/2010/main" val="8579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DFE6F-7E2F-AB10-07CA-01DE1B585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4149B-FCA4-D6C7-E603-A669B3EE8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Financial Conduct Authority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83348-1173-09FC-1294-3E23E4ED1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935466"/>
            <a:ext cx="9144000" cy="3068292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Co-operative Societies:   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Member owned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Asset lock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Public benefit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Limited by Exempt Community Shares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No distribution of profits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Can be Exempt Charity with HMRC</a:t>
            </a:r>
          </a:p>
        </p:txBody>
      </p:sp>
    </p:spTree>
    <p:extLst>
      <p:ext uri="{BB962C8B-B14F-4D97-AF65-F5344CB8AC3E}">
        <p14:creationId xmlns:p14="http://schemas.microsoft.com/office/powerpoint/2010/main" val="44990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04CDE-3135-F7D5-5BB9-9F7BD976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840E2-0C0A-1AFC-04A0-4717234CB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690" y="982128"/>
            <a:ext cx="7410891" cy="1014591"/>
          </a:xfrm>
        </p:spPr>
        <p:txBody>
          <a:bodyPr>
            <a:normAutofit fontScale="90000"/>
          </a:bodyPr>
          <a:lstStyle/>
          <a:p>
            <a:r>
              <a:rPr lang="en-GB" dirty="0"/>
              <a:t>Community Benefit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72466A-338F-8840-E473-4E944F8CF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690" y="2436172"/>
            <a:ext cx="7181559" cy="36816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Sponsoring organisation to register with FCA using pre-approved ‘Model Rules’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Primary trading for the benefit of the community not personal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Rules not Mem and Arts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A5D3FC2-B186-C93A-A042-CD4A97B195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13002"/>
          <a:stretch/>
        </p:blipFill>
        <p:spPr>
          <a:xfrm>
            <a:off x="8244063" y="2174489"/>
            <a:ext cx="3457457" cy="1918798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AB60278C-539D-4096-BE41-B79825A6A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02" b="13002"/>
          <a:stretch/>
        </p:blipFill>
        <p:spPr>
          <a:xfrm>
            <a:off x="8244063" y="4199037"/>
            <a:ext cx="3457457" cy="191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87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lunkett colours">
      <a:dk1>
        <a:srgbClr val="000000"/>
      </a:dk1>
      <a:lt1>
        <a:sysClr val="window" lastClr="FFFFFF"/>
      </a:lt1>
      <a:dk2>
        <a:srgbClr val="28471F"/>
      </a:dk2>
      <a:lt2>
        <a:srgbClr val="E8E8E8"/>
      </a:lt2>
      <a:accent1>
        <a:srgbClr val="C45331"/>
      </a:accent1>
      <a:accent2>
        <a:srgbClr val="999435"/>
      </a:accent2>
      <a:accent3>
        <a:srgbClr val="07703A"/>
      </a:accent3>
      <a:accent4>
        <a:srgbClr val="E7B122"/>
      </a:accent4>
      <a:accent5>
        <a:srgbClr val="E5DAD1"/>
      </a:accent5>
      <a:accent6>
        <a:srgbClr val="B78B6C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unkett UK Master Template" id="{888DEE11-A2F4-4401-9C99-36498C27FF50}" vid="{A88D634C-C582-4E8F-842F-EE17CFC199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 presentation</Template>
  <TotalTime>41</TotalTime>
  <Words>590</Words>
  <Application>Microsoft Office PowerPoint</Application>
  <PresentationFormat>Widescreen</PresentationFormat>
  <Paragraphs>98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Arial</vt:lpstr>
      <vt:lpstr>Office Theme</vt:lpstr>
      <vt:lpstr>What legal forms are best suited  to community businesses?</vt:lpstr>
      <vt:lpstr>Incorporated Legal Forms</vt:lpstr>
      <vt:lpstr>Regulators</vt:lpstr>
      <vt:lpstr>Companies House </vt:lpstr>
      <vt:lpstr>CIC Regulator</vt:lpstr>
      <vt:lpstr>Community Business CIC</vt:lpstr>
      <vt:lpstr>Financial Conduct Authority</vt:lpstr>
      <vt:lpstr>Financial Conduct Authority</vt:lpstr>
      <vt:lpstr>Community Benefit Society</vt:lpstr>
      <vt:lpstr>Community Benefit Society</vt:lpstr>
      <vt:lpstr>Charitable Community  Benefit Society</vt:lpstr>
      <vt:lpstr>Charitable Community  Benefit Society</vt:lpstr>
      <vt:lpstr>Charitable Incorporated Organisations </vt:lpstr>
      <vt:lpstr>Charities</vt:lpstr>
      <vt:lpstr>Charitable Incorporated Organisations </vt:lpstr>
      <vt:lpstr>Charitable Incorporated Organisations </vt:lpstr>
      <vt:lpstr>Community Amateur Sports Club  (CASC)</vt:lpstr>
      <vt:lpstr>Community Amateur Sports Club  (CASC)</vt:lpstr>
      <vt:lpstr>Summary Preferred Legal Forms </vt:lpstr>
      <vt:lpstr>Summary Preferred Legal Forms </vt:lpstr>
      <vt:lpstr>Questions and Answers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Dubock</dc:creator>
  <cp:lastModifiedBy>Andrew Dubock</cp:lastModifiedBy>
  <cp:revision>1</cp:revision>
  <dcterms:created xsi:type="dcterms:W3CDTF">2026-05-11T14:51:12Z</dcterms:created>
  <dcterms:modified xsi:type="dcterms:W3CDTF">2026-05-11T15:32:43Z</dcterms:modified>
</cp:coreProperties>
</file>