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</p:sldIdLst>
  <p:sldSz cx="18288000" cy="10287000"/>
  <p:notesSz cx="6858000" cy="9144000"/>
  <p:embeddedFontLst>
    <p:embeddedFont>
      <p:font typeface="Sora" pitchFamily="2" charset="0"/>
      <p:bold r:id="rId23"/>
      <p:boldItalic r:id="rId24"/>
    </p:embeddedFont>
    <p:embeddedFont>
      <p:font typeface="Sora Bold" pitchFamily="2" charset="0"/>
      <p:regular r:id="rId25"/>
      <p:bold r:id="rId26"/>
    </p:embeddedFont>
    <p:embeddedFont>
      <p:font typeface="Sora ExtraBold" pitchFamily="2" charset="0"/>
      <p:bold r:id="rId27"/>
    </p:embeddedFont>
    <p:embeddedFont>
      <p:font typeface="Sora Light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24D"/>
    <a:srgbClr val="16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353F3-2988-4230-95B9-E265C4468563}" v="12" dt="2024-03-05T12:10:15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2" autoAdjust="0"/>
  </p:normalViewPr>
  <p:slideViewPr>
    <p:cSldViewPr>
      <p:cViewPr varScale="1">
        <p:scale>
          <a:sx n="71" d="100"/>
          <a:sy n="71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Dubock" userId="e3723db4-ff70-40b6-b3a5-47bd79e49415" providerId="ADAL" clId="{459353F3-2988-4230-95B9-E265C4468563}"/>
    <pc:docChg chg="undo redo custSel modSld">
      <pc:chgData name="Andrew Dubock" userId="e3723db4-ff70-40b6-b3a5-47bd79e49415" providerId="ADAL" clId="{459353F3-2988-4230-95B9-E265C4468563}" dt="2024-03-05T12:11:07.824" v="202" actId="2711"/>
      <pc:docMkLst>
        <pc:docMk/>
      </pc:docMkLst>
      <pc:sldChg chg="delSp modSp mod">
        <pc:chgData name="Andrew Dubock" userId="e3723db4-ff70-40b6-b3a5-47bd79e49415" providerId="ADAL" clId="{459353F3-2988-4230-95B9-E265C4468563}" dt="2024-03-05T12:11:07.824" v="202" actId="2711"/>
        <pc:sldMkLst>
          <pc:docMk/>
          <pc:sldMk cId="0" sldId="256"/>
        </pc:sldMkLst>
        <pc:spChg chg="mod">
          <ac:chgData name="Andrew Dubock" userId="e3723db4-ff70-40b6-b3a5-47bd79e49415" providerId="ADAL" clId="{459353F3-2988-4230-95B9-E265C4468563}" dt="2024-03-05T12:11:07.824" v="202" actId="2711"/>
          <ac:spMkLst>
            <pc:docMk/>
            <pc:sldMk cId="0" sldId="256"/>
            <ac:spMk id="7" creationId="{F337C639-117E-C47D-91E0-FB67ABC9DA82}"/>
          </ac:spMkLst>
        </pc:spChg>
        <pc:spChg chg="mod">
          <ac:chgData name="Andrew Dubock" userId="e3723db4-ff70-40b6-b3a5-47bd79e49415" providerId="ADAL" clId="{459353F3-2988-4230-95B9-E265C4468563}" dt="2024-03-05T12:11:01.926" v="201" actId="2711"/>
          <ac:spMkLst>
            <pc:docMk/>
            <pc:sldMk cId="0" sldId="256"/>
            <ac:spMk id="8" creationId="{7B24D9D7-CE9B-C7F3-90D9-9CB72DCAA71F}"/>
          </ac:spMkLst>
        </pc:spChg>
        <pc:grpChg chg="del">
          <ac:chgData name="Andrew Dubock" userId="e3723db4-ff70-40b6-b3a5-47bd79e49415" providerId="ADAL" clId="{459353F3-2988-4230-95B9-E265C4468563}" dt="2024-03-05T11:47:56.385" v="1" actId="478"/>
          <ac:grpSpMkLst>
            <pc:docMk/>
            <pc:sldMk cId="0" sldId="256"/>
            <ac:grpSpMk id="2" creationId="{00000000-0000-0000-0000-000000000000}"/>
          </ac:grpSpMkLst>
        </pc:grpChg>
        <pc:picChg chg="del topLvl">
          <ac:chgData name="Andrew Dubock" userId="e3723db4-ff70-40b6-b3a5-47bd79e49415" providerId="ADAL" clId="{459353F3-2988-4230-95B9-E265C4468563}" dt="2024-03-05T11:47:56.385" v="1" actId="478"/>
          <ac:picMkLst>
            <pc:docMk/>
            <pc:sldMk cId="0" sldId="256"/>
            <ac:picMk id="3" creationId="{00000000-0000-0000-0000-000000000000}"/>
          </ac:picMkLst>
        </pc:picChg>
      </pc:sldChg>
      <pc:sldChg chg="modSp mod">
        <pc:chgData name="Andrew Dubock" userId="e3723db4-ff70-40b6-b3a5-47bd79e49415" providerId="ADAL" clId="{459353F3-2988-4230-95B9-E265C4468563}" dt="2024-03-05T12:01:48.908" v="97" actId="2711"/>
        <pc:sldMkLst>
          <pc:docMk/>
          <pc:sldMk cId="0" sldId="257"/>
        </pc:sldMkLst>
        <pc:spChg chg="mod">
          <ac:chgData name="Andrew Dubock" userId="e3723db4-ff70-40b6-b3a5-47bd79e49415" providerId="ADAL" clId="{459353F3-2988-4230-95B9-E265C4468563}" dt="2024-03-05T11:49:09.043" v="6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1:48.908" v="97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1:48.908" v="97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1:48.908" v="97" actId="2711"/>
          <ac:spMkLst>
            <pc:docMk/>
            <pc:sldMk cId="0" sldId="257"/>
            <ac:spMk id="8" creationId="{07049C54-2B39-CC87-7429-BCB44E38EE55}"/>
          </ac:spMkLst>
        </pc:spChg>
        <pc:spChg chg="mod">
          <ac:chgData name="Andrew Dubock" userId="e3723db4-ff70-40b6-b3a5-47bd79e49415" providerId="ADAL" clId="{459353F3-2988-4230-95B9-E265C4468563}" dt="2024-03-05T12:01:48.908" v="97" actId="2711"/>
          <ac:spMkLst>
            <pc:docMk/>
            <pc:sldMk cId="0" sldId="257"/>
            <ac:spMk id="9" creationId="{3AB5FFE8-E763-CC95-0F2A-75BDD7DDBDE2}"/>
          </ac:spMkLst>
        </pc:spChg>
      </pc:sldChg>
      <pc:sldChg chg="delSp modSp mod">
        <pc:chgData name="Andrew Dubock" userId="e3723db4-ff70-40b6-b3a5-47bd79e49415" providerId="ADAL" clId="{459353F3-2988-4230-95B9-E265C4468563}" dt="2024-03-05T11:54:13.646" v="66" actId="2711"/>
        <pc:sldMkLst>
          <pc:docMk/>
          <pc:sldMk cId="0" sldId="258"/>
        </pc:sldMkLst>
        <pc:spChg chg="mod">
          <ac:chgData name="Andrew Dubock" userId="e3723db4-ff70-40b6-b3a5-47bd79e49415" providerId="ADAL" clId="{459353F3-2988-4230-95B9-E265C4468563}" dt="2024-03-05T11:54:13.646" v="66" actId="2711"/>
          <ac:spMkLst>
            <pc:docMk/>
            <pc:sldMk cId="0" sldId="258"/>
            <ac:spMk id="7" creationId="{7864AF7F-5996-3AB1-F44F-0023D9B57FF2}"/>
          </ac:spMkLst>
        </pc:spChg>
        <pc:grpChg chg="del">
          <ac:chgData name="Andrew Dubock" userId="e3723db4-ff70-40b6-b3a5-47bd79e49415" providerId="ADAL" clId="{459353F3-2988-4230-95B9-E265C4468563}" dt="2024-03-05T11:49:23.340" v="7" actId="478"/>
          <ac:grpSpMkLst>
            <pc:docMk/>
            <pc:sldMk cId="0" sldId="258"/>
            <ac:grpSpMk id="2" creationId="{00000000-0000-0000-0000-000000000000}"/>
          </ac:grpSpMkLst>
        </pc:grpChg>
      </pc:sldChg>
      <pc:sldChg chg="modSp mod">
        <pc:chgData name="Andrew Dubock" userId="e3723db4-ff70-40b6-b3a5-47bd79e49415" providerId="ADAL" clId="{459353F3-2988-4230-95B9-E265C4468563}" dt="2024-03-05T12:02:12.073" v="98" actId="2711"/>
        <pc:sldMkLst>
          <pc:docMk/>
          <pc:sldMk cId="0" sldId="259"/>
        </pc:sldMkLst>
        <pc:spChg chg="mod">
          <ac:chgData name="Andrew Dubock" userId="e3723db4-ff70-40b6-b3a5-47bd79e49415" providerId="ADAL" clId="{459353F3-2988-4230-95B9-E265C4468563}" dt="2024-03-05T12:02:12.073" v="98" actId="2711"/>
          <ac:spMkLst>
            <pc:docMk/>
            <pc:sldMk cId="0" sldId="259"/>
            <ac:spMk id="4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12.073" v="98" actId="2711"/>
          <ac:spMkLst>
            <pc:docMk/>
            <pc:sldMk cId="0" sldId="259"/>
            <ac:spMk id="5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12.073" v="98" actId="2711"/>
          <ac:spMkLst>
            <pc:docMk/>
            <pc:sldMk cId="0" sldId="259"/>
            <ac:spMk id="6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12.073" v="98" actId="2711"/>
          <ac:spMkLst>
            <pc:docMk/>
            <pc:sldMk cId="0" sldId="259"/>
            <ac:spMk id="14" creationId="{BDDEFE1A-4310-AF43-A479-8716D793CEC8}"/>
          </ac:spMkLst>
        </pc:spChg>
      </pc:sldChg>
      <pc:sldChg chg="modSp mod">
        <pc:chgData name="Andrew Dubock" userId="e3723db4-ff70-40b6-b3a5-47bd79e49415" providerId="ADAL" clId="{459353F3-2988-4230-95B9-E265C4468563}" dt="2024-03-05T12:02:30.969" v="100" actId="14100"/>
        <pc:sldMkLst>
          <pc:docMk/>
          <pc:sldMk cId="0" sldId="260"/>
        </pc:sldMkLst>
        <pc:spChg chg="mod">
          <ac:chgData name="Andrew Dubock" userId="e3723db4-ff70-40b6-b3a5-47bd79e49415" providerId="ADAL" clId="{459353F3-2988-4230-95B9-E265C4468563}" dt="2024-03-05T12:02:23.542" v="99" actId="27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23.542" v="99" actId="2711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30.969" v="100" actId="14100"/>
          <ac:spMkLst>
            <pc:docMk/>
            <pc:sldMk cId="0" sldId="260"/>
            <ac:spMk id="14" creationId="{00000000-0000-0000-0000-000000000000}"/>
          </ac:spMkLst>
        </pc:spChg>
      </pc:sldChg>
      <pc:sldChg chg="modSp mod">
        <pc:chgData name="Andrew Dubock" userId="e3723db4-ff70-40b6-b3a5-47bd79e49415" providerId="ADAL" clId="{459353F3-2988-4230-95B9-E265C4468563}" dt="2024-03-05T12:02:42.938" v="101" actId="2711"/>
        <pc:sldMkLst>
          <pc:docMk/>
          <pc:sldMk cId="0" sldId="261"/>
        </pc:sldMkLst>
        <pc:spChg chg="mod">
          <ac:chgData name="Andrew Dubock" userId="e3723db4-ff70-40b6-b3a5-47bd79e49415" providerId="ADAL" clId="{459353F3-2988-4230-95B9-E265C4468563}" dt="2024-03-05T12:02:42.938" v="101" actId="2711"/>
          <ac:spMkLst>
            <pc:docMk/>
            <pc:sldMk cId="0" sldId="261"/>
            <ac:spMk id="10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42.938" v="101" actId="2711"/>
          <ac:spMkLst>
            <pc:docMk/>
            <pc:sldMk cId="0" sldId="261"/>
            <ac:spMk id="13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42.938" v="101" actId="2711"/>
          <ac:spMkLst>
            <pc:docMk/>
            <pc:sldMk cId="0" sldId="261"/>
            <ac:spMk id="14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42.938" v="101" actId="2711"/>
          <ac:spMkLst>
            <pc:docMk/>
            <pc:sldMk cId="0" sldId="261"/>
            <ac:spMk id="15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2:42.938" v="101" actId="2711"/>
          <ac:spMkLst>
            <pc:docMk/>
            <pc:sldMk cId="0" sldId="261"/>
            <ac:spMk id="16" creationId="{D134ECF3-C82F-C486-5B60-C870040F2507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3:08.815" v="103" actId="2711"/>
        <pc:sldMkLst>
          <pc:docMk/>
          <pc:sldMk cId="0" sldId="262"/>
        </pc:sldMkLst>
        <pc:spChg chg="add del mod">
          <ac:chgData name="Andrew Dubock" userId="e3723db4-ff70-40b6-b3a5-47bd79e49415" providerId="ADAL" clId="{459353F3-2988-4230-95B9-E265C4468563}" dt="2024-03-05T11:54:59.333" v="68" actId="478"/>
          <ac:spMkLst>
            <pc:docMk/>
            <pc:sldMk cId="0" sldId="262"/>
            <ac:spMk id="11" creationId="{6F85A715-D984-DEBE-CC87-BEFF746E9E63}"/>
          </ac:spMkLst>
        </pc:spChg>
        <pc:spChg chg="del">
          <ac:chgData name="Andrew Dubock" userId="e3723db4-ff70-40b6-b3a5-47bd79e49415" providerId="ADAL" clId="{459353F3-2988-4230-95B9-E265C4468563}" dt="2024-03-05T11:55:00.574" v="69" actId="478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3:08.815" v="103" actId="2711"/>
          <ac:spMkLst>
            <pc:docMk/>
            <pc:sldMk cId="0" sldId="262"/>
            <ac:spMk id="14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3:08.815" v="103" actId="2711"/>
          <ac:spMkLst>
            <pc:docMk/>
            <pc:sldMk cId="0" sldId="262"/>
            <ac:spMk id="15" creationId="{00000000-0000-0000-0000-000000000000}"/>
          </ac:spMkLst>
        </pc:spChg>
        <pc:spChg chg="mod">
          <ac:chgData name="Andrew Dubock" userId="e3723db4-ff70-40b6-b3a5-47bd79e49415" providerId="ADAL" clId="{459353F3-2988-4230-95B9-E265C4468563}" dt="2024-03-05T12:03:08.815" v="103" actId="2711"/>
          <ac:spMkLst>
            <pc:docMk/>
            <pc:sldMk cId="0" sldId="262"/>
            <ac:spMk id="16" creationId="{00000000-0000-0000-0000-000000000000}"/>
          </ac:spMkLst>
        </pc:spChg>
        <pc:spChg chg="add mod">
          <ac:chgData name="Andrew Dubock" userId="e3723db4-ff70-40b6-b3a5-47bd79e49415" providerId="ADAL" clId="{459353F3-2988-4230-95B9-E265C4468563}" dt="2024-03-05T11:55:00.990" v="70"/>
          <ac:spMkLst>
            <pc:docMk/>
            <pc:sldMk cId="0" sldId="262"/>
            <ac:spMk id="17" creationId="{6C69C34C-4955-57CA-FBC3-254CEF0CEF15}"/>
          </ac:spMkLst>
        </pc:spChg>
      </pc:sldChg>
      <pc:sldChg chg="modSp mod">
        <pc:chgData name="Andrew Dubock" userId="e3723db4-ff70-40b6-b3a5-47bd79e49415" providerId="ADAL" clId="{459353F3-2988-4230-95B9-E265C4468563}" dt="2024-03-05T12:01:28.249" v="96" actId="2711"/>
        <pc:sldMkLst>
          <pc:docMk/>
          <pc:sldMk cId="0" sldId="263"/>
        </pc:sldMkLst>
        <pc:spChg chg="mod">
          <ac:chgData name="Andrew Dubock" userId="e3723db4-ff70-40b6-b3a5-47bd79e49415" providerId="ADAL" clId="{459353F3-2988-4230-95B9-E265C4468563}" dt="2024-03-05T12:01:28.249" v="96" actId="2711"/>
          <ac:spMkLst>
            <pc:docMk/>
            <pc:sldMk cId="0" sldId="263"/>
            <ac:spMk id="11" creationId="{00000000-0000-0000-0000-000000000000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10:15.235" v="199"/>
        <pc:sldMkLst>
          <pc:docMk/>
          <pc:sldMk cId="3122358411" sldId="264"/>
        </pc:sldMkLst>
        <pc:spChg chg="del mod">
          <ac:chgData name="Andrew Dubock" userId="e3723db4-ff70-40b6-b3a5-47bd79e49415" providerId="ADAL" clId="{459353F3-2988-4230-95B9-E265C4468563}" dt="2024-03-05T12:10:14.256" v="198" actId="478"/>
          <ac:spMkLst>
            <pc:docMk/>
            <pc:sldMk cId="3122358411" sldId="264"/>
            <ac:spMk id="10" creationId="{66574290-DD96-3F7C-014E-98CE7B77879E}"/>
          </ac:spMkLst>
        </pc:spChg>
        <pc:spChg chg="add del mod">
          <ac:chgData name="Andrew Dubock" userId="e3723db4-ff70-40b6-b3a5-47bd79e49415" providerId="ADAL" clId="{459353F3-2988-4230-95B9-E265C4468563}" dt="2024-03-05T12:10:12.989" v="197" actId="478"/>
          <ac:spMkLst>
            <pc:docMk/>
            <pc:sldMk cId="3122358411" sldId="264"/>
            <ac:spMk id="11" creationId="{62F29C45-949A-FA81-9A1C-1A6C4424A8CF}"/>
          </ac:spMkLst>
        </pc:spChg>
        <pc:spChg chg="del">
          <ac:chgData name="Andrew Dubock" userId="e3723db4-ff70-40b6-b3a5-47bd79e49415" providerId="ADAL" clId="{459353F3-2988-4230-95B9-E265C4468563}" dt="2024-03-05T11:55:05.962" v="71" actId="478"/>
          <ac:spMkLst>
            <pc:docMk/>
            <pc:sldMk cId="3122358411" sldId="264"/>
            <ac:spMk id="12" creationId="{8CF5DF4F-5DCB-CED1-74CC-6B9D9B80E03A}"/>
          </ac:spMkLst>
        </pc:spChg>
        <pc:spChg chg="mod">
          <ac:chgData name="Andrew Dubock" userId="e3723db4-ff70-40b6-b3a5-47bd79e49415" providerId="ADAL" clId="{459353F3-2988-4230-95B9-E265C4468563}" dt="2024-03-05T12:09:10.391" v="184" actId="1035"/>
          <ac:spMkLst>
            <pc:docMk/>
            <pc:sldMk cId="3122358411" sldId="264"/>
            <ac:spMk id="14" creationId="{A0C632EF-F8AF-ED6B-90DB-D7ED151B68C0}"/>
          </ac:spMkLst>
        </pc:spChg>
        <pc:spChg chg="mod">
          <ac:chgData name="Andrew Dubock" userId="e3723db4-ff70-40b6-b3a5-47bd79e49415" providerId="ADAL" clId="{459353F3-2988-4230-95B9-E265C4468563}" dt="2024-03-05T12:09:10.391" v="184" actId="1035"/>
          <ac:spMkLst>
            <pc:docMk/>
            <pc:sldMk cId="3122358411" sldId="264"/>
            <ac:spMk id="15" creationId="{608623B4-F769-7753-9646-BF0B7ED57B2D}"/>
          </ac:spMkLst>
        </pc:spChg>
        <pc:spChg chg="mod">
          <ac:chgData name="Andrew Dubock" userId="e3723db4-ff70-40b6-b3a5-47bd79e49415" providerId="ADAL" clId="{459353F3-2988-4230-95B9-E265C4468563}" dt="2024-03-05T12:09:14.362" v="187" actId="20577"/>
          <ac:spMkLst>
            <pc:docMk/>
            <pc:sldMk cId="3122358411" sldId="264"/>
            <ac:spMk id="16" creationId="{765451B1-3759-9F14-5C1C-06C04A8E4D5E}"/>
          </ac:spMkLst>
        </pc:spChg>
        <pc:spChg chg="add mod">
          <ac:chgData name="Andrew Dubock" userId="e3723db4-ff70-40b6-b3a5-47bd79e49415" providerId="ADAL" clId="{459353F3-2988-4230-95B9-E265C4468563}" dt="2024-03-05T12:10:15.235" v="199"/>
          <ac:spMkLst>
            <pc:docMk/>
            <pc:sldMk cId="3122358411" sldId="264"/>
            <ac:spMk id="17" creationId="{C7426588-B68C-EE43-C600-8AA091F5F72D}"/>
          </ac:spMkLst>
        </pc:spChg>
        <pc:spChg chg="mod">
          <ac:chgData name="Andrew Dubock" userId="e3723db4-ff70-40b6-b3a5-47bd79e49415" providerId="ADAL" clId="{459353F3-2988-4230-95B9-E265C4468563}" dt="2024-03-05T12:09:47.628" v="193" actId="2711"/>
          <ac:spMkLst>
            <pc:docMk/>
            <pc:sldMk cId="3122358411" sldId="264"/>
            <ac:spMk id="18" creationId="{3E9F8FD2-894E-29DF-D0D8-6A560D0F044C}"/>
          </ac:spMkLst>
        </pc:spChg>
        <pc:spChg chg="add mod">
          <ac:chgData name="Andrew Dubock" userId="e3723db4-ff70-40b6-b3a5-47bd79e49415" providerId="ADAL" clId="{459353F3-2988-4230-95B9-E265C4468563}" dt="2024-03-05T12:10:15.235" v="199"/>
          <ac:spMkLst>
            <pc:docMk/>
            <pc:sldMk cId="3122358411" sldId="264"/>
            <ac:spMk id="19" creationId="{DE395FED-EA20-ACC5-AE4E-4CE1C1F1243C}"/>
          </ac:spMkLst>
        </pc:spChg>
      </pc:sldChg>
      <pc:sldChg chg="modSp mod">
        <pc:chgData name="Andrew Dubock" userId="e3723db4-ff70-40b6-b3a5-47bd79e49415" providerId="ADAL" clId="{459353F3-2988-4230-95B9-E265C4468563}" dt="2024-03-05T12:04:03.610" v="110" actId="1035"/>
        <pc:sldMkLst>
          <pc:docMk/>
          <pc:sldMk cId="422196087" sldId="265"/>
        </pc:sldMkLst>
        <pc:spChg chg="mod">
          <ac:chgData name="Andrew Dubock" userId="e3723db4-ff70-40b6-b3a5-47bd79e49415" providerId="ADAL" clId="{459353F3-2988-4230-95B9-E265C4468563}" dt="2024-03-05T12:04:03.610" v="110" actId="1035"/>
          <ac:spMkLst>
            <pc:docMk/>
            <pc:sldMk cId="422196087" sldId="265"/>
            <ac:spMk id="10" creationId="{8DE85E36-4648-6A22-0CEB-1A6306846A0F}"/>
          </ac:spMkLst>
        </pc:spChg>
        <pc:spChg chg="mod">
          <ac:chgData name="Andrew Dubock" userId="e3723db4-ff70-40b6-b3a5-47bd79e49415" providerId="ADAL" clId="{459353F3-2988-4230-95B9-E265C4468563}" dt="2024-03-05T12:03:53.729" v="105" actId="948"/>
          <ac:spMkLst>
            <pc:docMk/>
            <pc:sldMk cId="422196087" sldId="265"/>
            <ac:spMk id="12" creationId="{A8F6F361-6584-C390-0C8C-DC57AE9EBA23}"/>
          </ac:spMkLst>
        </pc:spChg>
        <pc:spChg chg="mod">
          <ac:chgData name="Andrew Dubock" userId="e3723db4-ff70-40b6-b3a5-47bd79e49415" providerId="ADAL" clId="{459353F3-2988-4230-95B9-E265C4468563}" dt="2024-03-05T12:04:03.610" v="110" actId="1035"/>
          <ac:spMkLst>
            <pc:docMk/>
            <pc:sldMk cId="422196087" sldId="265"/>
            <ac:spMk id="13" creationId="{82B63B93-9EA7-5E22-A538-847116188C24}"/>
          </ac:spMkLst>
        </pc:spChg>
        <pc:spChg chg="mod">
          <ac:chgData name="Andrew Dubock" userId="e3723db4-ff70-40b6-b3a5-47bd79e49415" providerId="ADAL" clId="{459353F3-2988-4230-95B9-E265C4468563}" dt="2024-03-05T12:04:03.610" v="110" actId="1035"/>
          <ac:spMkLst>
            <pc:docMk/>
            <pc:sldMk cId="422196087" sldId="265"/>
            <ac:spMk id="14" creationId="{4D6187D2-9FDE-ADB5-05AF-E34AA4BC7B3B}"/>
          </ac:spMkLst>
        </pc:spChg>
        <pc:spChg chg="mod">
          <ac:chgData name="Andrew Dubock" userId="e3723db4-ff70-40b6-b3a5-47bd79e49415" providerId="ADAL" clId="{459353F3-2988-4230-95B9-E265C4468563}" dt="2024-03-05T12:04:03.610" v="110" actId="1035"/>
          <ac:spMkLst>
            <pc:docMk/>
            <pc:sldMk cId="422196087" sldId="265"/>
            <ac:spMk id="16" creationId="{C927F98A-8B81-3EBF-8025-00C24B665FFA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8:23.285" v="177" actId="20577"/>
        <pc:sldMkLst>
          <pc:docMk/>
          <pc:sldMk cId="1995487776" sldId="266"/>
        </pc:sldMkLst>
        <pc:spChg chg="mod">
          <ac:chgData name="Andrew Dubock" userId="e3723db4-ff70-40b6-b3a5-47bd79e49415" providerId="ADAL" clId="{459353F3-2988-4230-95B9-E265C4468563}" dt="2024-03-05T12:08:23.285" v="177" actId="20577"/>
          <ac:spMkLst>
            <pc:docMk/>
            <pc:sldMk cId="1995487776" sldId="266"/>
            <ac:spMk id="10" creationId="{4BF034A2-17C1-F791-05AF-D2BE7F61EBE2}"/>
          </ac:spMkLst>
        </pc:spChg>
        <pc:spChg chg="del">
          <ac:chgData name="Andrew Dubock" userId="e3723db4-ff70-40b6-b3a5-47bd79e49415" providerId="ADAL" clId="{459353F3-2988-4230-95B9-E265C4468563}" dt="2024-03-05T11:55:10.929" v="73" actId="478"/>
          <ac:spMkLst>
            <pc:docMk/>
            <pc:sldMk cId="1995487776" sldId="266"/>
            <ac:spMk id="11" creationId="{301E40C4-F50B-F6D7-D851-53D4F76E7ED8}"/>
          </ac:spMkLst>
        </pc:spChg>
        <pc:spChg chg="mod">
          <ac:chgData name="Andrew Dubock" userId="e3723db4-ff70-40b6-b3a5-47bd79e49415" providerId="ADAL" clId="{459353F3-2988-4230-95B9-E265C4468563}" dt="2024-03-05T12:08:16.722" v="174" actId="948"/>
          <ac:spMkLst>
            <pc:docMk/>
            <pc:sldMk cId="1995487776" sldId="266"/>
            <ac:spMk id="12" creationId="{8407299D-62B6-E014-28CD-6F44D6825CAB}"/>
          </ac:spMkLst>
        </pc:spChg>
        <pc:spChg chg="add mod">
          <ac:chgData name="Andrew Dubock" userId="e3723db4-ff70-40b6-b3a5-47bd79e49415" providerId="ADAL" clId="{459353F3-2988-4230-95B9-E265C4468563}" dt="2024-03-05T11:55:11.287" v="74"/>
          <ac:spMkLst>
            <pc:docMk/>
            <pc:sldMk cId="1995487776" sldId="266"/>
            <ac:spMk id="13" creationId="{DDFBD3D1-62DB-7EA6-2B44-F4652109EE5B}"/>
          </ac:spMkLst>
        </pc:spChg>
        <pc:spChg chg="mod">
          <ac:chgData name="Andrew Dubock" userId="e3723db4-ff70-40b6-b3a5-47bd79e49415" providerId="ADAL" clId="{459353F3-2988-4230-95B9-E265C4468563}" dt="2024-03-05T12:08:20.907" v="176" actId="1035"/>
          <ac:spMkLst>
            <pc:docMk/>
            <pc:sldMk cId="1995487776" sldId="266"/>
            <ac:spMk id="14" creationId="{C3C2B5B6-C368-4D2E-CB8F-817AFFE5E3D6}"/>
          </ac:spMkLst>
        </pc:spChg>
        <pc:spChg chg="mod">
          <ac:chgData name="Andrew Dubock" userId="e3723db4-ff70-40b6-b3a5-47bd79e49415" providerId="ADAL" clId="{459353F3-2988-4230-95B9-E265C4468563}" dt="2024-03-05T12:08:20.907" v="176" actId="1035"/>
          <ac:spMkLst>
            <pc:docMk/>
            <pc:sldMk cId="1995487776" sldId="266"/>
            <ac:spMk id="15" creationId="{97F40B62-61C5-1476-1078-58F47F53DD27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4:31.788" v="127" actId="2711"/>
        <pc:sldMkLst>
          <pc:docMk/>
          <pc:sldMk cId="3133641021" sldId="267"/>
        </pc:sldMkLst>
        <pc:spChg chg="add mod">
          <ac:chgData name="Andrew Dubock" userId="e3723db4-ff70-40b6-b3a5-47bd79e49415" providerId="ADAL" clId="{459353F3-2988-4230-95B9-E265C4468563}" dt="2024-03-05T11:55:15.812" v="76"/>
          <ac:spMkLst>
            <pc:docMk/>
            <pc:sldMk cId="3133641021" sldId="267"/>
            <ac:spMk id="2" creationId="{4491389F-CEAC-31A9-11CA-AB81ACA65A35}"/>
          </ac:spMkLst>
        </pc:spChg>
        <pc:spChg chg="mod">
          <ac:chgData name="Andrew Dubock" userId="e3723db4-ff70-40b6-b3a5-47bd79e49415" providerId="ADAL" clId="{459353F3-2988-4230-95B9-E265C4468563}" dt="2024-03-05T12:04:16.769" v="115" actId="20577"/>
          <ac:spMkLst>
            <pc:docMk/>
            <pc:sldMk cId="3133641021" sldId="267"/>
            <ac:spMk id="13" creationId="{3925B409-0F03-4467-A4D8-BD1A8B90EEB8}"/>
          </ac:spMkLst>
        </pc:spChg>
        <pc:spChg chg="del mod">
          <ac:chgData name="Andrew Dubock" userId="e3723db4-ff70-40b6-b3a5-47bd79e49415" providerId="ADAL" clId="{459353F3-2988-4230-95B9-E265C4468563}" dt="2024-03-05T12:04:20.891" v="117" actId="478"/>
          <ac:spMkLst>
            <pc:docMk/>
            <pc:sldMk cId="3133641021" sldId="267"/>
            <ac:spMk id="14" creationId="{F257AAC3-C267-AF08-EBF1-5F8078EC8094}"/>
          </ac:spMkLst>
        </pc:spChg>
        <pc:spChg chg="mod">
          <ac:chgData name="Andrew Dubock" userId="e3723db4-ff70-40b6-b3a5-47bd79e49415" providerId="ADAL" clId="{459353F3-2988-4230-95B9-E265C4468563}" dt="2024-03-05T12:04:31.788" v="127" actId="2711"/>
          <ac:spMkLst>
            <pc:docMk/>
            <pc:sldMk cId="3133641021" sldId="267"/>
            <ac:spMk id="16" creationId="{BFA64C4B-E263-AF66-1898-F9B9A4E48537}"/>
          </ac:spMkLst>
        </pc:spChg>
        <pc:spChg chg="mod">
          <ac:chgData name="Andrew Dubock" userId="e3723db4-ff70-40b6-b3a5-47bd79e49415" providerId="ADAL" clId="{459353F3-2988-4230-95B9-E265C4468563}" dt="2024-03-05T12:04:31.788" v="127" actId="2711"/>
          <ac:spMkLst>
            <pc:docMk/>
            <pc:sldMk cId="3133641021" sldId="267"/>
            <ac:spMk id="18" creationId="{644B83C3-992C-C89E-6389-1E8B74F14C6C}"/>
          </ac:spMkLst>
        </pc:spChg>
        <pc:spChg chg="mod">
          <ac:chgData name="Andrew Dubock" userId="e3723db4-ff70-40b6-b3a5-47bd79e49415" providerId="ADAL" clId="{459353F3-2988-4230-95B9-E265C4468563}" dt="2024-03-05T12:04:31.788" v="127" actId="2711"/>
          <ac:spMkLst>
            <pc:docMk/>
            <pc:sldMk cId="3133641021" sldId="267"/>
            <ac:spMk id="19" creationId="{E44BCE4A-4924-D80D-7571-4680E11C7DC0}"/>
          </ac:spMkLst>
        </pc:spChg>
        <pc:spChg chg="del">
          <ac:chgData name="Andrew Dubock" userId="e3723db4-ff70-40b6-b3a5-47bd79e49415" providerId="ADAL" clId="{459353F3-2988-4230-95B9-E265C4468563}" dt="2024-03-05T11:55:15.455" v="75" actId="478"/>
          <ac:spMkLst>
            <pc:docMk/>
            <pc:sldMk cId="3133641021" sldId="267"/>
            <ac:spMk id="22" creationId="{C5A9E896-41DF-4E50-0A57-5D421AF2A639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4:42.290" v="128" actId="2711"/>
        <pc:sldMkLst>
          <pc:docMk/>
          <pc:sldMk cId="3044265486" sldId="268"/>
        </pc:sldMkLst>
        <pc:spChg chg="add mod">
          <ac:chgData name="Andrew Dubock" userId="e3723db4-ff70-40b6-b3a5-47bd79e49415" providerId="ADAL" clId="{459353F3-2988-4230-95B9-E265C4468563}" dt="2024-03-05T11:55:19.070" v="78"/>
          <ac:spMkLst>
            <pc:docMk/>
            <pc:sldMk cId="3044265486" sldId="268"/>
            <ac:spMk id="11" creationId="{80A2896E-1EDD-E796-F534-7B0DDC2BA1D8}"/>
          </ac:spMkLst>
        </pc:spChg>
        <pc:spChg chg="del">
          <ac:chgData name="Andrew Dubock" userId="e3723db4-ff70-40b6-b3a5-47bd79e49415" providerId="ADAL" clId="{459353F3-2988-4230-95B9-E265C4468563}" dt="2024-03-05T11:55:18.689" v="77" actId="478"/>
          <ac:spMkLst>
            <pc:docMk/>
            <pc:sldMk cId="3044265486" sldId="268"/>
            <ac:spMk id="12" creationId="{961A5251-2AAF-31D0-F8AF-0495B8625A18}"/>
          </ac:spMkLst>
        </pc:spChg>
        <pc:spChg chg="mod">
          <ac:chgData name="Andrew Dubock" userId="e3723db4-ff70-40b6-b3a5-47bd79e49415" providerId="ADAL" clId="{459353F3-2988-4230-95B9-E265C4468563}" dt="2024-03-05T12:04:42.290" v="128" actId="2711"/>
          <ac:spMkLst>
            <pc:docMk/>
            <pc:sldMk cId="3044265486" sldId="268"/>
            <ac:spMk id="14" creationId="{893ACD34-57C3-2164-5329-102410AFD9A0}"/>
          </ac:spMkLst>
        </pc:spChg>
        <pc:spChg chg="mod">
          <ac:chgData name="Andrew Dubock" userId="e3723db4-ff70-40b6-b3a5-47bd79e49415" providerId="ADAL" clId="{459353F3-2988-4230-95B9-E265C4468563}" dt="2024-03-05T12:04:42.290" v="128" actId="2711"/>
          <ac:spMkLst>
            <pc:docMk/>
            <pc:sldMk cId="3044265486" sldId="268"/>
            <ac:spMk id="18" creationId="{ACD6AC26-7B32-39DC-AD97-E2B7F78EB596}"/>
          </ac:spMkLst>
        </pc:spChg>
        <pc:spChg chg="mod">
          <ac:chgData name="Andrew Dubock" userId="e3723db4-ff70-40b6-b3a5-47bd79e49415" providerId="ADAL" clId="{459353F3-2988-4230-95B9-E265C4468563}" dt="2024-03-05T12:04:42.290" v="128" actId="2711"/>
          <ac:spMkLst>
            <pc:docMk/>
            <pc:sldMk cId="3044265486" sldId="268"/>
            <ac:spMk id="19" creationId="{C058639F-2D72-F90F-5390-32005657FC37}"/>
          </ac:spMkLst>
        </pc:spChg>
      </pc:sldChg>
      <pc:sldChg chg="modSp mod">
        <pc:chgData name="Andrew Dubock" userId="e3723db4-ff70-40b6-b3a5-47bd79e49415" providerId="ADAL" clId="{459353F3-2988-4230-95B9-E265C4468563}" dt="2024-03-05T12:05:13.230" v="136" actId="2711"/>
        <pc:sldMkLst>
          <pc:docMk/>
          <pc:sldMk cId="2051912965" sldId="269"/>
        </pc:sldMkLst>
        <pc:spChg chg="mod">
          <ac:chgData name="Andrew Dubock" userId="e3723db4-ff70-40b6-b3a5-47bd79e49415" providerId="ADAL" clId="{459353F3-2988-4230-95B9-E265C4468563}" dt="2024-03-05T12:05:13.230" v="136" actId="2711"/>
          <ac:spMkLst>
            <pc:docMk/>
            <pc:sldMk cId="2051912965" sldId="269"/>
            <ac:spMk id="5" creationId="{60C62755-3741-4655-B551-0C7D7D56B8E0}"/>
          </ac:spMkLst>
        </pc:spChg>
        <pc:spChg chg="mod">
          <ac:chgData name="Andrew Dubock" userId="e3723db4-ff70-40b6-b3a5-47bd79e49415" providerId="ADAL" clId="{459353F3-2988-4230-95B9-E265C4468563}" dt="2024-03-05T12:05:13.230" v="136" actId="2711"/>
          <ac:spMkLst>
            <pc:docMk/>
            <pc:sldMk cId="2051912965" sldId="269"/>
            <ac:spMk id="6" creationId="{0D05FFD0-534A-CA6A-53FE-ED872457FB19}"/>
          </ac:spMkLst>
        </pc:spChg>
        <pc:spChg chg="mod">
          <ac:chgData name="Andrew Dubock" userId="e3723db4-ff70-40b6-b3a5-47bd79e49415" providerId="ADAL" clId="{459353F3-2988-4230-95B9-E265C4468563}" dt="2024-03-05T12:05:13.230" v="136" actId="2711"/>
          <ac:spMkLst>
            <pc:docMk/>
            <pc:sldMk cId="2051912965" sldId="269"/>
            <ac:spMk id="14" creationId="{4F7F4FE1-7B08-1A71-15B0-B721D7AE17CF}"/>
          </ac:spMkLst>
        </pc:spChg>
        <pc:spChg chg="mod">
          <ac:chgData name="Andrew Dubock" userId="e3723db4-ff70-40b6-b3a5-47bd79e49415" providerId="ADAL" clId="{459353F3-2988-4230-95B9-E265C4468563}" dt="2024-03-05T12:05:13.230" v="136" actId="2711"/>
          <ac:spMkLst>
            <pc:docMk/>
            <pc:sldMk cId="2051912965" sldId="269"/>
            <ac:spMk id="15" creationId="{5536BE72-2ADB-6FB0-E412-8823E1077FAE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4:59.286" v="130" actId="2711"/>
        <pc:sldMkLst>
          <pc:docMk/>
          <pc:sldMk cId="872943536" sldId="270"/>
        </pc:sldMkLst>
        <pc:spChg chg="add mod">
          <ac:chgData name="Andrew Dubock" userId="e3723db4-ff70-40b6-b3a5-47bd79e49415" providerId="ADAL" clId="{459353F3-2988-4230-95B9-E265C4468563}" dt="2024-03-05T11:55:21.932" v="80"/>
          <ac:spMkLst>
            <pc:docMk/>
            <pc:sldMk cId="872943536" sldId="270"/>
            <ac:spMk id="10" creationId="{D6F0338A-6357-E944-7D80-D15198078F42}"/>
          </ac:spMkLst>
        </pc:spChg>
        <pc:spChg chg="del">
          <ac:chgData name="Andrew Dubock" userId="e3723db4-ff70-40b6-b3a5-47bd79e49415" providerId="ADAL" clId="{459353F3-2988-4230-95B9-E265C4468563}" dt="2024-03-05T11:55:21.584" v="79" actId="478"/>
          <ac:spMkLst>
            <pc:docMk/>
            <pc:sldMk cId="872943536" sldId="270"/>
            <ac:spMk id="11" creationId="{E2AF7657-3491-E6AC-2EE5-848A11AD7486}"/>
          </ac:spMkLst>
        </pc:spChg>
        <pc:spChg chg="mod">
          <ac:chgData name="Andrew Dubock" userId="e3723db4-ff70-40b6-b3a5-47bd79e49415" providerId="ADAL" clId="{459353F3-2988-4230-95B9-E265C4468563}" dt="2024-03-05T12:04:59.286" v="130" actId="2711"/>
          <ac:spMkLst>
            <pc:docMk/>
            <pc:sldMk cId="872943536" sldId="270"/>
            <ac:spMk id="17" creationId="{1EBAF12A-4004-B88C-F6FA-549C5DA4485C}"/>
          </ac:spMkLst>
        </pc:spChg>
        <pc:spChg chg="mod">
          <ac:chgData name="Andrew Dubock" userId="e3723db4-ff70-40b6-b3a5-47bd79e49415" providerId="ADAL" clId="{459353F3-2988-4230-95B9-E265C4468563}" dt="2024-03-05T12:04:59.286" v="130" actId="2711"/>
          <ac:spMkLst>
            <pc:docMk/>
            <pc:sldMk cId="872943536" sldId="270"/>
            <ac:spMk id="18" creationId="{D66CB5D5-F5C5-6638-9DC7-5FC30DB64333}"/>
          </ac:spMkLst>
        </pc:spChg>
        <pc:spChg chg="mod">
          <ac:chgData name="Andrew Dubock" userId="e3723db4-ff70-40b6-b3a5-47bd79e49415" providerId="ADAL" clId="{459353F3-2988-4230-95B9-E265C4468563}" dt="2024-03-05T12:04:59.286" v="130" actId="2711"/>
          <ac:spMkLst>
            <pc:docMk/>
            <pc:sldMk cId="872943536" sldId="270"/>
            <ac:spMk id="19" creationId="{F699C6DA-EE85-214C-B0A5-7DCA2EE034C2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5:32.560" v="142" actId="14100"/>
        <pc:sldMkLst>
          <pc:docMk/>
          <pc:sldMk cId="446099299" sldId="271"/>
        </pc:sldMkLst>
        <pc:spChg chg="add mod">
          <ac:chgData name="Andrew Dubock" userId="e3723db4-ff70-40b6-b3a5-47bd79e49415" providerId="ADAL" clId="{459353F3-2988-4230-95B9-E265C4468563}" dt="2024-03-05T11:55:24.904" v="82"/>
          <ac:spMkLst>
            <pc:docMk/>
            <pc:sldMk cId="446099299" sldId="271"/>
            <ac:spMk id="2" creationId="{80CD90D8-8702-9FFC-7FFA-0E96DC858C63}"/>
          </ac:spMkLst>
        </pc:spChg>
        <pc:spChg chg="del">
          <ac:chgData name="Andrew Dubock" userId="e3723db4-ff70-40b6-b3a5-47bd79e49415" providerId="ADAL" clId="{459353F3-2988-4230-95B9-E265C4468563}" dt="2024-03-05T11:55:24.621" v="81" actId="478"/>
          <ac:spMkLst>
            <pc:docMk/>
            <pc:sldMk cId="446099299" sldId="271"/>
            <ac:spMk id="11" creationId="{50488C15-55D4-3D8F-BC0C-F9B8F310C1FD}"/>
          </ac:spMkLst>
        </pc:spChg>
        <pc:spChg chg="mod">
          <ac:chgData name="Andrew Dubock" userId="e3723db4-ff70-40b6-b3a5-47bd79e49415" providerId="ADAL" clId="{459353F3-2988-4230-95B9-E265C4468563}" dt="2024-03-05T12:05:32.560" v="142" actId="14100"/>
          <ac:spMkLst>
            <pc:docMk/>
            <pc:sldMk cId="446099299" sldId="271"/>
            <ac:spMk id="17" creationId="{424C8E8E-87E4-DCAE-951A-1EACCF12AFD7}"/>
          </ac:spMkLst>
        </pc:spChg>
        <pc:spChg chg="mod">
          <ac:chgData name="Andrew Dubock" userId="e3723db4-ff70-40b6-b3a5-47bd79e49415" providerId="ADAL" clId="{459353F3-2988-4230-95B9-E265C4468563}" dt="2024-03-05T12:05:32.560" v="142" actId="14100"/>
          <ac:spMkLst>
            <pc:docMk/>
            <pc:sldMk cId="446099299" sldId="271"/>
            <ac:spMk id="18" creationId="{5A775631-89A0-FE76-95E9-5C6B2EB9D911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7:21.923" v="167" actId="1038"/>
        <pc:sldMkLst>
          <pc:docMk/>
          <pc:sldMk cId="2598213690" sldId="272"/>
        </pc:sldMkLst>
        <pc:spChg chg="mod">
          <ac:chgData name="Andrew Dubock" userId="e3723db4-ff70-40b6-b3a5-47bd79e49415" providerId="ADAL" clId="{459353F3-2988-4230-95B9-E265C4468563}" dt="2024-03-05T12:07:21.923" v="167" actId="1038"/>
          <ac:spMkLst>
            <pc:docMk/>
            <pc:sldMk cId="2598213690" sldId="272"/>
            <ac:spMk id="10" creationId="{1546A79D-CFAC-111D-3098-BBC252F27ECC}"/>
          </ac:spMkLst>
        </pc:spChg>
        <pc:spChg chg="del">
          <ac:chgData name="Andrew Dubock" userId="e3723db4-ff70-40b6-b3a5-47bd79e49415" providerId="ADAL" clId="{459353F3-2988-4230-95B9-E265C4468563}" dt="2024-03-05T11:55:28.060" v="83" actId="478"/>
          <ac:spMkLst>
            <pc:docMk/>
            <pc:sldMk cId="2598213690" sldId="272"/>
            <ac:spMk id="11" creationId="{B18E053C-FD88-2A0D-BD39-A862A129460A}"/>
          </ac:spMkLst>
        </pc:spChg>
        <pc:spChg chg="mod">
          <ac:chgData name="Andrew Dubock" userId="e3723db4-ff70-40b6-b3a5-47bd79e49415" providerId="ADAL" clId="{459353F3-2988-4230-95B9-E265C4468563}" dt="2024-03-05T12:06:09.870" v="144" actId="948"/>
          <ac:spMkLst>
            <pc:docMk/>
            <pc:sldMk cId="2598213690" sldId="272"/>
            <ac:spMk id="12" creationId="{2B50F662-C2C6-6B2B-2DF6-9ACCC5A455AF}"/>
          </ac:spMkLst>
        </pc:spChg>
        <pc:spChg chg="mod">
          <ac:chgData name="Andrew Dubock" userId="e3723db4-ff70-40b6-b3a5-47bd79e49415" providerId="ADAL" clId="{459353F3-2988-4230-95B9-E265C4468563}" dt="2024-03-05T12:07:21.923" v="167" actId="1038"/>
          <ac:spMkLst>
            <pc:docMk/>
            <pc:sldMk cId="2598213690" sldId="272"/>
            <ac:spMk id="13" creationId="{47A730AA-D58E-5F72-E74D-949AD6950819}"/>
          </ac:spMkLst>
        </pc:spChg>
        <pc:spChg chg="add mod">
          <ac:chgData name="Andrew Dubock" userId="e3723db4-ff70-40b6-b3a5-47bd79e49415" providerId="ADAL" clId="{459353F3-2988-4230-95B9-E265C4468563}" dt="2024-03-05T11:55:28.369" v="84"/>
          <ac:spMkLst>
            <pc:docMk/>
            <pc:sldMk cId="2598213690" sldId="272"/>
            <ac:spMk id="14" creationId="{A05A45AF-F7AD-AB90-90A5-FC69C6081C66}"/>
          </ac:spMkLst>
        </pc:spChg>
        <pc:spChg chg="mod">
          <ac:chgData name="Andrew Dubock" userId="e3723db4-ff70-40b6-b3a5-47bd79e49415" providerId="ADAL" clId="{459353F3-2988-4230-95B9-E265C4468563}" dt="2024-03-05T12:07:21.923" v="167" actId="1038"/>
          <ac:spMkLst>
            <pc:docMk/>
            <pc:sldMk cId="2598213690" sldId="272"/>
            <ac:spMk id="17" creationId="{C8350A41-B415-514B-6F05-5B0B1E16D418}"/>
          </ac:spMkLst>
        </pc:spChg>
        <pc:spChg chg="mod">
          <ac:chgData name="Andrew Dubock" userId="e3723db4-ff70-40b6-b3a5-47bd79e49415" providerId="ADAL" clId="{459353F3-2988-4230-95B9-E265C4468563}" dt="2024-03-05T12:07:21.923" v="167" actId="1038"/>
          <ac:spMkLst>
            <pc:docMk/>
            <pc:sldMk cId="2598213690" sldId="272"/>
            <ac:spMk id="18" creationId="{20964041-E911-B472-5A70-3A5466D5FA67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7:12.178" v="162" actId="1035"/>
        <pc:sldMkLst>
          <pc:docMk/>
          <pc:sldMk cId="900743679" sldId="273"/>
        </pc:sldMkLst>
        <pc:spChg chg="add mod">
          <ac:chgData name="Andrew Dubock" userId="e3723db4-ff70-40b6-b3a5-47bd79e49415" providerId="ADAL" clId="{459353F3-2988-4230-95B9-E265C4468563}" dt="2024-03-05T11:55:31.509" v="86"/>
          <ac:spMkLst>
            <pc:docMk/>
            <pc:sldMk cId="900743679" sldId="273"/>
            <ac:spMk id="4" creationId="{D7DFAD14-41B9-2059-D86C-968BEE7E8EA4}"/>
          </ac:spMkLst>
        </pc:spChg>
        <pc:spChg chg="mod">
          <ac:chgData name="Andrew Dubock" userId="e3723db4-ff70-40b6-b3a5-47bd79e49415" providerId="ADAL" clId="{459353F3-2988-4230-95B9-E265C4468563}" dt="2024-03-05T12:07:12.178" v="162" actId="1035"/>
          <ac:spMkLst>
            <pc:docMk/>
            <pc:sldMk cId="900743679" sldId="273"/>
            <ac:spMk id="5" creationId="{6DF76FC9-0B1E-7428-1D30-8B53D225CAD3}"/>
          </ac:spMkLst>
        </pc:spChg>
        <pc:spChg chg="mod">
          <ac:chgData name="Andrew Dubock" userId="e3723db4-ff70-40b6-b3a5-47bd79e49415" providerId="ADAL" clId="{459353F3-2988-4230-95B9-E265C4468563}" dt="2024-03-05T12:07:12.178" v="162" actId="1035"/>
          <ac:spMkLst>
            <pc:docMk/>
            <pc:sldMk cId="900743679" sldId="273"/>
            <ac:spMk id="6" creationId="{CDE49F3A-2E2A-0656-CA50-4F8FB94198BC}"/>
          </ac:spMkLst>
        </pc:spChg>
        <pc:spChg chg="del">
          <ac:chgData name="Andrew Dubock" userId="e3723db4-ff70-40b6-b3a5-47bd79e49415" providerId="ADAL" clId="{459353F3-2988-4230-95B9-E265C4468563}" dt="2024-03-05T11:55:31.248" v="85" actId="478"/>
          <ac:spMkLst>
            <pc:docMk/>
            <pc:sldMk cId="900743679" sldId="273"/>
            <ac:spMk id="7" creationId="{65E27170-D642-6F22-DC6B-B80BD432EE07}"/>
          </ac:spMkLst>
        </pc:spChg>
        <pc:spChg chg="mod">
          <ac:chgData name="Andrew Dubock" userId="e3723db4-ff70-40b6-b3a5-47bd79e49415" providerId="ADAL" clId="{459353F3-2988-4230-95B9-E265C4468563}" dt="2024-03-05T12:07:12.178" v="162" actId="1035"/>
          <ac:spMkLst>
            <pc:docMk/>
            <pc:sldMk cId="900743679" sldId="273"/>
            <ac:spMk id="14" creationId="{2B3AD77F-18E9-1D18-CBE5-2524EBFDDBBD}"/>
          </ac:spMkLst>
        </pc:spChg>
      </pc:sldChg>
      <pc:sldChg chg="addSp delSp modSp mod">
        <pc:chgData name="Andrew Dubock" userId="e3723db4-ff70-40b6-b3a5-47bd79e49415" providerId="ADAL" clId="{459353F3-2988-4230-95B9-E265C4468563}" dt="2024-03-05T12:06:58.194" v="158" actId="2711"/>
        <pc:sldMkLst>
          <pc:docMk/>
          <pc:sldMk cId="2307243424" sldId="274"/>
        </pc:sldMkLst>
        <pc:spChg chg="add mod">
          <ac:chgData name="Andrew Dubock" userId="e3723db4-ff70-40b6-b3a5-47bd79e49415" providerId="ADAL" clId="{459353F3-2988-4230-95B9-E265C4468563}" dt="2024-03-05T11:55:34.875" v="88"/>
          <ac:spMkLst>
            <pc:docMk/>
            <pc:sldMk cId="2307243424" sldId="274"/>
            <ac:spMk id="4" creationId="{BC5B0597-D929-7F12-A10D-FB5EF7987E57}"/>
          </ac:spMkLst>
        </pc:spChg>
        <pc:spChg chg="mod">
          <ac:chgData name="Andrew Dubock" userId="e3723db4-ff70-40b6-b3a5-47bd79e49415" providerId="ADAL" clId="{459353F3-2988-4230-95B9-E265C4468563}" dt="2024-03-05T12:06:58.194" v="158" actId="2711"/>
          <ac:spMkLst>
            <pc:docMk/>
            <pc:sldMk cId="2307243424" sldId="274"/>
            <ac:spMk id="5" creationId="{A3AEDDAD-6639-4D3E-8C68-90A326799130}"/>
          </ac:spMkLst>
        </pc:spChg>
        <pc:spChg chg="mod">
          <ac:chgData name="Andrew Dubock" userId="e3723db4-ff70-40b6-b3a5-47bd79e49415" providerId="ADAL" clId="{459353F3-2988-4230-95B9-E265C4468563}" dt="2024-03-05T12:06:58.194" v="158" actId="2711"/>
          <ac:spMkLst>
            <pc:docMk/>
            <pc:sldMk cId="2307243424" sldId="274"/>
            <ac:spMk id="6" creationId="{863864C2-43D1-17D3-1646-B9B22A49BD95}"/>
          </ac:spMkLst>
        </pc:spChg>
        <pc:spChg chg="del">
          <ac:chgData name="Andrew Dubock" userId="e3723db4-ff70-40b6-b3a5-47bd79e49415" providerId="ADAL" clId="{459353F3-2988-4230-95B9-E265C4468563}" dt="2024-03-05T11:55:34.380" v="87" actId="478"/>
          <ac:spMkLst>
            <pc:docMk/>
            <pc:sldMk cId="2307243424" sldId="274"/>
            <ac:spMk id="7" creationId="{F8ADA7F9-676B-9D22-6F3C-F8A290FA9B4B}"/>
          </ac:spMkLst>
        </pc:spChg>
      </pc:sldChg>
      <pc:sldChg chg="delSp modSp mod">
        <pc:chgData name="Andrew Dubock" userId="e3723db4-ff70-40b6-b3a5-47bd79e49415" providerId="ADAL" clId="{459353F3-2988-4230-95B9-E265C4468563}" dt="2024-03-05T11:58:16.903" v="91" actId="1076"/>
        <pc:sldMkLst>
          <pc:docMk/>
          <pc:sldMk cId="1550652214" sldId="275"/>
        </pc:sldMkLst>
        <pc:spChg chg="mod">
          <ac:chgData name="Andrew Dubock" userId="e3723db4-ff70-40b6-b3a5-47bd79e49415" providerId="ADAL" clId="{459353F3-2988-4230-95B9-E265C4468563}" dt="2024-03-05T11:58:16.903" v="91" actId="1076"/>
          <ac:spMkLst>
            <pc:docMk/>
            <pc:sldMk cId="1550652214" sldId="275"/>
            <ac:spMk id="7" creationId="{8C1A615B-90B2-01C7-D2DF-5C28B958740F}"/>
          </ac:spMkLst>
        </pc:spChg>
        <pc:grpChg chg="del">
          <ac:chgData name="Andrew Dubock" userId="e3723db4-ff70-40b6-b3a5-47bd79e49415" providerId="ADAL" clId="{459353F3-2988-4230-95B9-E265C4468563}" dt="2024-03-05T11:55:39.196" v="89" actId="478"/>
          <ac:grpSpMkLst>
            <pc:docMk/>
            <pc:sldMk cId="1550652214" sldId="275"/>
            <ac:grpSpMk id="2" creationId="{11FE7B63-15C7-38DE-41E1-32E6CC9827B2}"/>
          </ac:grpSpMkLst>
        </pc:grpChg>
      </pc:sldChg>
      <pc:sldChg chg="modSp mod">
        <pc:chgData name="Andrew Dubock" userId="e3723db4-ff70-40b6-b3a5-47bd79e49415" providerId="ADAL" clId="{459353F3-2988-4230-95B9-E265C4468563}" dt="2024-03-05T12:02:58.084" v="102" actId="2711"/>
        <pc:sldMkLst>
          <pc:docMk/>
          <pc:sldMk cId="2990669025" sldId="276"/>
        </pc:sldMkLst>
        <pc:spChg chg="mod">
          <ac:chgData name="Andrew Dubock" userId="e3723db4-ff70-40b6-b3a5-47bd79e49415" providerId="ADAL" clId="{459353F3-2988-4230-95B9-E265C4468563}" dt="2024-03-05T12:02:58.084" v="102" actId="2711"/>
          <ac:spMkLst>
            <pc:docMk/>
            <pc:sldMk cId="2990669025" sldId="276"/>
            <ac:spMk id="14" creationId="{28FAC478-1D38-688B-0A90-B47742B715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9050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04198" y="38759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04198" y="7888494"/>
            <a:ext cx="4764894" cy="18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Supporting rural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community-owned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businesses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7C639-117E-C47D-91E0-FB67ABC9DA82}"/>
              </a:ext>
            </a:extLst>
          </p:cNvPr>
          <p:cNvSpPr txBox="1"/>
          <p:nvPr/>
        </p:nvSpPr>
        <p:spPr>
          <a:xfrm>
            <a:off x="6692153" y="2628900"/>
            <a:ext cx="1043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53724D"/>
                </a:solidFill>
                <a:latin typeface="Sora" pitchFamily="2" charset="0"/>
                <a:cs typeface="Sora" pitchFamily="2" charset="0"/>
              </a:rPr>
              <a:t>What legal forms are </a:t>
            </a:r>
          </a:p>
          <a:p>
            <a:r>
              <a:rPr lang="en-GB" sz="6000" dirty="0">
                <a:solidFill>
                  <a:srgbClr val="53724D"/>
                </a:solidFill>
                <a:latin typeface="Sora" pitchFamily="2" charset="0"/>
                <a:cs typeface="Sora" pitchFamily="2" charset="0"/>
              </a:rPr>
              <a:t>best suited to community businesses?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4D9D7-CE9B-C7F3-90D9-9CB72DCAA71F}"/>
              </a:ext>
            </a:extLst>
          </p:cNvPr>
          <p:cNvSpPr txBox="1"/>
          <p:nvPr/>
        </p:nvSpPr>
        <p:spPr>
          <a:xfrm>
            <a:off x="6705600" y="7822752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162F4B"/>
                </a:solidFill>
                <a:latin typeface="Sora" pitchFamily="2" charset="0"/>
                <a:cs typeface="Sora" pitchFamily="2" charset="0"/>
              </a:rPr>
              <a:t>Nick Comley</a:t>
            </a:r>
          </a:p>
          <a:p>
            <a:r>
              <a:rPr lang="en-GB" sz="48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Business Adviser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F8447-1C19-CF8C-BC82-A3EF23EDE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A2F0CD-08AA-5CE6-1AA7-260545228D9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9DF6729-91A9-4D7B-557D-7C11862D9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07CF0AD-1D23-AD64-F12C-28B9E035B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1" b="22251"/>
            <a:stretch/>
          </p:blipFill>
          <p:spPr>
            <a:xfrm>
              <a:off x="16298333" y="0"/>
              <a:ext cx="8085667" cy="4487333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22FBDFF-1B08-CFC8-8E71-33A55DACA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3" b="14683"/>
            <a:stretch/>
          </p:blipFill>
          <p:spPr>
            <a:xfrm>
              <a:off x="16298333" y="4614333"/>
              <a:ext cx="8085667" cy="4487333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FACFA5BB-B820-0370-AB9C-DF679EB9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" b="727"/>
            <a:stretch/>
          </p:blipFill>
          <p:spPr>
            <a:xfrm>
              <a:off x="16298333" y="9228667"/>
              <a:ext cx="8085667" cy="4487333"/>
            </a:xfrm>
            <a:prstGeom prst="rect">
              <a:avLst/>
            </a:prstGeom>
          </p:spPr>
        </p:pic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25112B5-5907-8E47-895F-CC02D530AADC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8CBD03-AD8D-8F8F-7469-C3359E82B660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A403AF7-DAF4-E6FC-017F-5D095733C67E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CB913D4-E60C-6F36-104E-59D3D8BCC693}"/>
              </a:ext>
            </a:extLst>
          </p:cNvPr>
          <p:cNvSpPr txBox="1"/>
          <p:nvPr/>
        </p:nvSpPr>
        <p:spPr>
          <a:xfrm>
            <a:off x="1028700" y="620078"/>
            <a:ext cx="10744209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 Community Benefit Society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0C632EF-F8AF-ED6B-90DB-D7ED151B68C0}"/>
              </a:ext>
            </a:extLst>
          </p:cNvPr>
          <p:cNvSpPr txBox="1"/>
          <p:nvPr/>
        </p:nvSpPr>
        <p:spPr>
          <a:xfrm>
            <a:off x="1028698" y="1714500"/>
            <a:ext cx="134493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Democratically run – One Member,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One Vote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08623B4-F769-7753-9646-BF0B7ED57B2D}"/>
              </a:ext>
            </a:extLst>
          </p:cNvPr>
          <p:cNvSpPr txBox="1"/>
          <p:nvPr/>
        </p:nvSpPr>
        <p:spPr>
          <a:xfrm>
            <a:off x="1009033" y="4730586"/>
            <a:ext cx="1200150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liability to value of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shareholding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65451B1-3759-9F14-5C1C-06C04A8E4D5E}"/>
              </a:ext>
            </a:extLst>
          </p:cNvPr>
          <p:cNvSpPr txBox="1"/>
          <p:nvPr/>
        </p:nvSpPr>
        <p:spPr>
          <a:xfrm>
            <a:off x="1028698" y="3184151"/>
            <a:ext cx="1141642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Interest bearing Withdrawable </a:t>
            </a:r>
            <a:b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</a:b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Exempt Community Shares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E9F8FD2-894E-29DF-D0D8-6A560D0F044C}"/>
              </a:ext>
            </a:extLst>
          </p:cNvPr>
          <p:cNvSpPr txBox="1"/>
          <p:nvPr/>
        </p:nvSpPr>
        <p:spPr>
          <a:xfrm>
            <a:off x="1028698" y="6210300"/>
            <a:ext cx="120015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Asset Lock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C7426588-B68C-EE43-C600-8AA091F5F72D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40" r="-6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DE395FED-EA20-ACC5-AE4E-4CE1C1F1243C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5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6B3D-73BE-3402-EAD3-F2A6192F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B84CA7-FCDF-72F2-F708-329EB3F0882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F92BE9A-0049-8D5B-1E90-5CECC853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DB7C192-345F-4EF3-7A2D-353AEE7E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2" r="21902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9086840-A1C6-886E-A6FC-0133D96A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0" r="14190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ACE6643-B9CF-A7B1-9BE6-FB58E79F66D6}"/>
              </a:ext>
            </a:extLst>
          </p:cNvPr>
          <p:cNvGrpSpPr/>
          <p:nvPr/>
        </p:nvGrpSpPr>
        <p:grpSpPr>
          <a:xfrm>
            <a:off x="-15305" y="-222962"/>
            <a:ext cx="12219390" cy="10287000"/>
            <a:chOff x="0" y="0"/>
            <a:chExt cx="3218276" cy="27093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F9CB927-02D3-91FB-16A1-E61FCED73A59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F9927BD-40A8-92BD-DC31-66AB58683DF2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086555D-A94A-B30A-EEE4-0582BFE4D797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DE85E36-4648-6A22-0CEB-1A6306846A0F}"/>
              </a:ext>
            </a:extLst>
          </p:cNvPr>
          <p:cNvSpPr txBox="1"/>
          <p:nvPr/>
        </p:nvSpPr>
        <p:spPr>
          <a:xfrm>
            <a:off x="1028699" y="4080269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Primary purpose charitable trading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B377760-F64B-294A-A22E-3A57D4F47135}"/>
              </a:ext>
            </a:extLst>
          </p:cNvPr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8F6F361-6584-C390-0C8C-DC57AE9EBA23}"/>
              </a:ext>
            </a:extLst>
          </p:cNvPr>
          <p:cNvSpPr txBox="1"/>
          <p:nvPr/>
        </p:nvSpPr>
        <p:spPr>
          <a:xfrm>
            <a:off x="1028700" y="620078"/>
            <a:ext cx="12602512" cy="129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Charitable Community Benefit Society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2B63B93-9EA7-5E22-A538-847116188C24}"/>
              </a:ext>
            </a:extLst>
          </p:cNvPr>
          <p:cNvSpPr txBox="1"/>
          <p:nvPr/>
        </p:nvSpPr>
        <p:spPr>
          <a:xfrm>
            <a:off x="1028699" y="2019300"/>
            <a:ext cx="129921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Registered and regulated by the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Financial Conduct Authority and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HMRC as Charitable for Tax Purposes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D6187D2-9FDE-ADB5-05AF-E34AA4BC7B3B}"/>
              </a:ext>
            </a:extLst>
          </p:cNvPr>
          <p:cNvSpPr txBox="1"/>
          <p:nvPr/>
        </p:nvSpPr>
        <p:spPr>
          <a:xfrm>
            <a:off x="1016410" y="4866131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Rules not Mem and Arts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927F98A-8B81-3EBF-8025-00C24B665FFA}"/>
              </a:ext>
            </a:extLst>
          </p:cNvPr>
          <p:cNvSpPr txBox="1"/>
          <p:nvPr/>
        </p:nvSpPr>
        <p:spPr>
          <a:xfrm>
            <a:off x="994287" y="5656376"/>
            <a:ext cx="132969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Democratically run – One Member,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One Vote</a:t>
            </a:r>
          </a:p>
        </p:txBody>
      </p:sp>
    </p:spTree>
    <p:extLst>
      <p:ext uri="{BB962C8B-B14F-4D97-AF65-F5344CB8AC3E}">
        <p14:creationId xmlns:p14="http://schemas.microsoft.com/office/powerpoint/2010/main" val="42219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4CD7-05CE-E98E-5D64-845227A42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A1CA94A-ECCB-A2EB-8687-73EBD3BAA2B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5597746-AFC9-F64B-549C-37517C632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2F9327E-59AB-84DD-EC4D-C0A17071D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5403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3F3A9DF-CE26-B826-E604-80808699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8" r="16298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A3D789A-F006-B2FF-6E20-1C433955B433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FFB5BF-B9FF-12CC-6366-F75019D023C6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4A39FA2-FDAD-7135-016D-DD7E2EFBA2D9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83D0656-C411-F115-81F7-71C4625A9DED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BF034A2-17C1-F791-05AF-D2BE7F61EBE2}"/>
              </a:ext>
            </a:extLst>
          </p:cNvPr>
          <p:cNvSpPr txBox="1"/>
          <p:nvPr/>
        </p:nvSpPr>
        <p:spPr>
          <a:xfrm>
            <a:off x="1028700" y="2400300"/>
            <a:ext cx="1141642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Interest bearing Withdrawable </a:t>
            </a:r>
            <a:b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</a:b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Exempt Community Shares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407299D-62B6-E014-28CD-6F44D6825CAB}"/>
              </a:ext>
            </a:extLst>
          </p:cNvPr>
          <p:cNvSpPr txBox="1"/>
          <p:nvPr/>
        </p:nvSpPr>
        <p:spPr>
          <a:xfrm>
            <a:off x="1028700" y="620078"/>
            <a:ext cx="12602512" cy="153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00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Charitable Community Benefit Society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3C2B5B6-C368-4D2E-CB8F-817AFFE5E3D6}"/>
              </a:ext>
            </a:extLst>
          </p:cNvPr>
          <p:cNvSpPr txBox="1"/>
          <p:nvPr/>
        </p:nvSpPr>
        <p:spPr>
          <a:xfrm>
            <a:off x="1028700" y="3930378"/>
            <a:ext cx="121285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liability to value of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shareholding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F40B62-61C5-1476-1078-58F47F53DD27}"/>
              </a:ext>
            </a:extLst>
          </p:cNvPr>
          <p:cNvSpPr txBox="1"/>
          <p:nvPr/>
        </p:nvSpPr>
        <p:spPr>
          <a:xfrm>
            <a:off x="1013017" y="5375794"/>
            <a:ext cx="148209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Eligible for most grants and tax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reliefs like Gift Aid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DFBD3D1-62DB-7EA6-2B44-F4652109EE5B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8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EC2E3-5580-C061-0DA4-871BCD3A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912FC4A-D27E-AB1F-57BF-ADF9077D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6" r="27026"/>
          <a:stretch>
            <a:fillRect/>
          </a:stretch>
        </p:blipFill>
        <p:spPr>
          <a:xfrm>
            <a:off x="0" y="0"/>
            <a:ext cx="12128500" cy="102870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FCDCE302-8C9E-F23A-5273-3AB3B74C6182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DC108A2-7FED-621B-A073-5E7C17D2A207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BF2BA70-678D-4F53-02C6-BC21A213C167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08C7DB7D-2BFC-9EAC-AB7A-D6E45D39CAB8}"/>
              </a:ext>
            </a:extLst>
          </p:cNvPr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925B409-0F03-4467-A4D8-BD1A8B90EEB8}"/>
              </a:ext>
            </a:extLst>
          </p:cNvPr>
          <p:cNvSpPr txBox="1"/>
          <p:nvPr/>
        </p:nvSpPr>
        <p:spPr>
          <a:xfrm>
            <a:off x="1028700" y="620078"/>
            <a:ext cx="10744209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Charity Commissions for: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FA64C4B-E263-AF66-1898-F9B9A4E48537}"/>
              </a:ext>
            </a:extLst>
          </p:cNvPr>
          <p:cNvSpPr txBox="1"/>
          <p:nvPr/>
        </p:nvSpPr>
        <p:spPr>
          <a:xfrm>
            <a:off x="1028700" y="2552700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England and Wales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644B83C3-992C-C89E-6389-1E8B74F14C6C}"/>
              </a:ext>
            </a:extLst>
          </p:cNvPr>
          <p:cNvSpPr txBox="1"/>
          <p:nvPr/>
        </p:nvSpPr>
        <p:spPr>
          <a:xfrm>
            <a:off x="996742" y="3504491"/>
            <a:ext cx="120015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Northern Ireland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E44BCE4A-4924-D80D-7571-4680E11C7DC0}"/>
              </a:ext>
            </a:extLst>
          </p:cNvPr>
          <p:cNvSpPr txBox="1"/>
          <p:nvPr/>
        </p:nvSpPr>
        <p:spPr>
          <a:xfrm>
            <a:off x="996742" y="4531649"/>
            <a:ext cx="120015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Scotland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50C26A5-4295-B170-C345-9EA2F9F892E1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4491389F-CEAC-31A9-11CA-AB81ACA65A35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4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7B69DA-C524-CD82-EFB1-9F30BA6A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F4D1BE-863B-3158-B19B-EC178662E83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90BAB2C-BA29-3E46-3242-E1F549BD4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D145270-0565-F3C4-01AB-DB4281307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0" b="7380"/>
            <a:stretch/>
          </p:blipFill>
          <p:spPr>
            <a:xfrm>
              <a:off x="16298333" y="0"/>
              <a:ext cx="8085667" cy="4487333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3B8A17C0-666C-E58E-2394-74B81574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2" b="13002"/>
            <a:stretch/>
          </p:blipFill>
          <p:spPr>
            <a:xfrm>
              <a:off x="16298333" y="4614333"/>
              <a:ext cx="8085667" cy="4487333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1296907-F0BF-AC82-AC07-E28F8259C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8" r="7098"/>
            <a:stretch/>
          </p:blipFill>
          <p:spPr>
            <a:xfrm>
              <a:off x="16298333" y="9228667"/>
              <a:ext cx="8085667" cy="4487333"/>
            </a:xfrm>
            <a:prstGeom prst="rect">
              <a:avLst/>
            </a:prstGeom>
          </p:spPr>
        </p:pic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0783415-52FB-044D-7896-298DA62A9B84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8916224-742D-2C42-E7C9-150C02231AC4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93F1B4A-B405-5D78-4EAB-2830451600BB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F6D63E9A-3955-A72F-D71F-665FDD235282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13A24E4-5DC9-6AF4-FAF0-78A38A62BB1B}"/>
              </a:ext>
            </a:extLst>
          </p:cNvPr>
          <p:cNvSpPr txBox="1"/>
          <p:nvPr/>
        </p:nvSpPr>
        <p:spPr>
          <a:xfrm>
            <a:off x="1028700" y="620078"/>
            <a:ext cx="10744209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Charities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93ACD34-57C3-2164-5329-102410AFD9A0}"/>
              </a:ext>
            </a:extLst>
          </p:cNvPr>
          <p:cNvSpPr txBox="1"/>
          <p:nvPr/>
        </p:nvSpPr>
        <p:spPr>
          <a:xfrm>
            <a:off x="1040939" y="1984792"/>
            <a:ext cx="134493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Charitable Trust or Foundation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211A05A-DE73-17BF-5255-E1C168618B85}"/>
              </a:ext>
            </a:extLst>
          </p:cNvPr>
          <p:cNvSpPr txBox="1"/>
          <p:nvPr/>
        </p:nvSpPr>
        <p:spPr>
          <a:xfrm>
            <a:off x="1028698" y="4488303"/>
            <a:ext cx="120015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endParaRPr lang="en-GB" sz="4200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ACD6AC26-7B32-39DC-AD97-E2B7F78EB596}"/>
              </a:ext>
            </a:extLst>
          </p:cNvPr>
          <p:cNvSpPr txBox="1"/>
          <p:nvPr/>
        </p:nvSpPr>
        <p:spPr>
          <a:xfrm>
            <a:off x="1028697" y="3018924"/>
            <a:ext cx="1092246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Charitable Company Limited by Guarantee or Shares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C058639F-2D72-F90F-5390-32005657FC37}"/>
              </a:ext>
            </a:extLst>
          </p:cNvPr>
          <p:cNvSpPr txBox="1"/>
          <p:nvPr/>
        </p:nvSpPr>
        <p:spPr>
          <a:xfrm>
            <a:off x="1040939" y="4516296"/>
            <a:ext cx="1092246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Charitable Incorporated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Organisations 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0A2896E-1EDD-E796-F534-7B0DDC2BA1D8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6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B74A6-74CE-D80C-2133-4490347EF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FC0BE7-8AA7-D25C-16CD-615C33FDA4C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DE6D8DE-0820-89A6-E00E-CA77245C0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D39E5EE-E3AB-36AA-ECD8-6A6DEAE1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8488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EC8BFC1E-1691-1E95-9013-C026B2B4E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2" r="10332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97CDCB1-4C28-DF9D-7E2F-11BAC3E403BF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5C4DF7-0DD7-57DA-4628-9D19143C95BB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41B88D3-3257-995E-CFD6-B0078835A442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8A606126-0332-DB43-CE20-E6CD3ECF16FD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0D05FAA-C817-F489-EA5C-38364BA4B928}"/>
              </a:ext>
            </a:extLst>
          </p:cNvPr>
          <p:cNvSpPr txBox="1"/>
          <p:nvPr/>
        </p:nvSpPr>
        <p:spPr>
          <a:xfrm>
            <a:off x="1028700" y="620078"/>
            <a:ext cx="12602512" cy="174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Charitable Incorporated </a:t>
            </a:r>
            <a:r>
              <a:rPr lang="en-US" sz="4999" dirty="0" err="1">
                <a:solidFill>
                  <a:srgbClr val="162F4B"/>
                </a:solidFill>
                <a:latin typeface="Sora Bold"/>
              </a:rPr>
              <a:t>Organisations</a:t>
            </a:r>
            <a:r>
              <a:rPr lang="en-US" sz="4999" dirty="0">
                <a:solidFill>
                  <a:srgbClr val="162F4B"/>
                </a:solidFill>
                <a:latin typeface="Sora Bold"/>
              </a:rPr>
              <a:t>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1EBAF12A-4004-B88C-F6FA-549C5DA4485C}"/>
              </a:ext>
            </a:extLst>
          </p:cNvPr>
          <p:cNvSpPr txBox="1"/>
          <p:nvPr/>
        </p:nvSpPr>
        <p:spPr>
          <a:xfrm>
            <a:off x="1028700" y="2956582"/>
            <a:ext cx="15430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Two types of Constitutions: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D66CB5D5-F5C5-6638-9DC7-5FC30DB64333}"/>
              </a:ext>
            </a:extLst>
          </p:cNvPr>
          <p:cNvSpPr txBox="1"/>
          <p:nvPr/>
        </p:nvSpPr>
        <p:spPr>
          <a:xfrm>
            <a:off x="1028700" y="3843550"/>
            <a:ext cx="16497300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Foundation Model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F699C6DA-EE85-214C-B0A5-7DCA2EE034C2}"/>
              </a:ext>
            </a:extLst>
          </p:cNvPr>
          <p:cNvSpPr txBox="1"/>
          <p:nvPr/>
        </p:nvSpPr>
        <p:spPr>
          <a:xfrm>
            <a:off x="1028700" y="4730152"/>
            <a:ext cx="12030329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Association Model</a:t>
            </a: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6F0338A-6357-E944-7D80-D15198078F42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4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035F9-DDEB-4619-39F8-5D832501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5B1A4F-0DB7-A77D-8B65-4FFB140ED1DF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2396F1-7EA6-500B-4CC5-AD522CF96FF5}"/>
              </a:ext>
            </a:extLst>
          </p:cNvPr>
          <p:cNvSpPr txBox="1"/>
          <p:nvPr/>
        </p:nvSpPr>
        <p:spPr>
          <a:xfrm>
            <a:off x="1028700" y="620078"/>
            <a:ext cx="12602512" cy="1747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Charitable Incorporated </a:t>
            </a:r>
            <a:r>
              <a:rPr lang="en-US" sz="4999" dirty="0" err="1">
                <a:solidFill>
                  <a:srgbClr val="162F4B"/>
                </a:solidFill>
                <a:latin typeface="Sora Bold"/>
              </a:rPr>
              <a:t>Organisations</a:t>
            </a:r>
            <a:r>
              <a:rPr lang="en-US" sz="4999" dirty="0">
                <a:solidFill>
                  <a:srgbClr val="162F4B"/>
                </a:solidFill>
                <a:latin typeface="Sora Bold"/>
              </a:rPr>
              <a:t>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C62755-3741-4655-B551-0C7D7D56B8E0}"/>
              </a:ext>
            </a:extLst>
          </p:cNvPr>
          <p:cNvSpPr txBox="1"/>
          <p:nvPr/>
        </p:nvSpPr>
        <p:spPr>
          <a:xfrm>
            <a:off x="1028700" y="2628900"/>
            <a:ext cx="15430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Foundation – Trustees are the only members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D05FFD0-534A-CA6A-53FE-ED872457FB19}"/>
              </a:ext>
            </a:extLst>
          </p:cNvPr>
          <p:cNvSpPr txBox="1"/>
          <p:nvPr/>
        </p:nvSpPr>
        <p:spPr>
          <a:xfrm>
            <a:off x="1028700" y="3515868"/>
            <a:ext cx="16497300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Association – Larger membership with elected </a:t>
            </a:r>
          </a:p>
          <a:p>
            <a:pPr marL="910590" lvl="2">
              <a:lnSpc>
                <a:spcPts val="5880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Board of Trustees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9452AA1-AFDA-7BE0-06DE-798C78D87117}"/>
              </a:ext>
            </a:extLst>
          </p:cNvPr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F7F4FE1-7B08-1A71-15B0-B721D7AE17CF}"/>
              </a:ext>
            </a:extLst>
          </p:cNvPr>
          <p:cNvSpPr txBox="1"/>
          <p:nvPr/>
        </p:nvSpPr>
        <p:spPr>
          <a:xfrm>
            <a:off x="1055739" y="5138889"/>
            <a:ext cx="15860661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Primary</a:t>
            </a: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 purpose charitable trading for public benefit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5536BE72-2ADB-6FB0-E412-8823E1077FAE}"/>
              </a:ext>
            </a:extLst>
          </p:cNvPr>
          <p:cNvSpPr txBox="1"/>
          <p:nvPr/>
        </p:nvSpPr>
        <p:spPr>
          <a:xfrm>
            <a:off x="1055739" y="6005293"/>
            <a:ext cx="14260461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Liability by Guarantee</a:t>
            </a:r>
          </a:p>
        </p:txBody>
      </p:sp>
    </p:spTree>
    <p:extLst>
      <p:ext uri="{BB962C8B-B14F-4D97-AF65-F5344CB8AC3E}">
        <p14:creationId xmlns:p14="http://schemas.microsoft.com/office/powerpoint/2010/main" val="205191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44888-625F-713E-3F46-D54F24ACC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D4C54FF-B13C-2BDE-BC03-863B8158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6" r="27026"/>
          <a:stretch>
            <a:fillRect/>
          </a:stretch>
        </p:blipFill>
        <p:spPr>
          <a:xfrm>
            <a:off x="0" y="0"/>
            <a:ext cx="12128500" cy="10287000"/>
          </a:xfrm>
          <a:prstGeom prst="rect">
            <a:avLst/>
          </a:prstGeom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83FA6E63-C827-A5E4-9C10-660B84FECF8E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8A27069-0710-D872-7C57-19E350999B4D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7909F86-0FEF-2154-5A60-D5986845F672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7DDBF929-563B-0FF9-354D-F278DB4999A5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C5D065B-2924-6B6A-D281-0DAC94E57726}"/>
              </a:ext>
            </a:extLst>
          </p:cNvPr>
          <p:cNvSpPr txBox="1"/>
          <p:nvPr/>
        </p:nvSpPr>
        <p:spPr>
          <a:xfrm>
            <a:off x="1028700" y="620078"/>
            <a:ext cx="11784480" cy="1747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Community Amateur Sports Club </a:t>
            </a:r>
          </a:p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(CASC)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24C8E8E-87E4-DCAE-951A-1EACCF12AFD7}"/>
              </a:ext>
            </a:extLst>
          </p:cNvPr>
          <p:cNvSpPr txBox="1"/>
          <p:nvPr/>
        </p:nvSpPr>
        <p:spPr>
          <a:xfrm>
            <a:off x="1028700" y="2705100"/>
            <a:ext cx="1518219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Registered with HMRC and may need a trading arm subsidiary to operate retail or hospitality services 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5A775631-89A0-FE76-95E9-5C6B2EB9D911}"/>
              </a:ext>
            </a:extLst>
          </p:cNvPr>
          <p:cNvSpPr txBox="1"/>
          <p:nvPr/>
        </p:nvSpPr>
        <p:spPr>
          <a:xfrm>
            <a:off x="1065571" y="4165491"/>
            <a:ext cx="16231829" cy="222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To register as a new CASC you must be based in the UK, provide facilities for eligible sports and encourage people to take part</a:t>
            </a: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80CD90D8-8702-9FFC-7FFA-0E96DC858C63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60D51-2CAA-332C-1C92-D2ACB773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D1DDC8-2DB5-2A91-854E-3718A677D6E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C530C86-40A2-2C6B-17F4-0E56A3EF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2393332-9695-F689-0CD8-1B289BB5A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8488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1CF42EFF-5D90-0243-00BF-482CC63A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4" b="7984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169EC03-1836-7CB3-4751-8D64FA3EB055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371B8C-542C-5C28-CFA4-89113301FA3A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B42B6EF-4066-7EEE-97E3-E8BE12BF9A5F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C0F6FAD-DA54-3CA3-CE6B-860F061583F3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B50F662-C2C6-6B2B-2DF6-9ACCC5A455AF}"/>
              </a:ext>
            </a:extLst>
          </p:cNvPr>
          <p:cNvSpPr txBox="1"/>
          <p:nvPr/>
        </p:nvSpPr>
        <p:spPr>
          <a:xfrm>
            <a:off x="1028700" y="620078"/>
            <a:ext cx="1178448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00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Community Amateur Sports Club </a:t>
            </a:r>
          </a:p>
          <a:p>
            <a:pPr>
              <a:lnSpc>
                <a:spcPts val="5900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(CASC)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8350A41-B415-514B-6F05-5B0B1E16D418}"/>
              </a:ext>
            </a:extLst>
          </p:cNvPr>
          <p:cNvSpPr txBox="1"/>
          <p:nvPr/>
        </p:nvSpPr>
        <p:spPr>
          <a:xfrm>
            <a:off x="986913" y="5281249"/>
            <a:ext cx="15430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Organised on an amateur basis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0964041-E911-B472-5A70-3A5466D5FA67}"/>
              </a:ext>
            </a:extLst>
          </p:cNvPr>
          <p:cNvSpPr txBox="1"/>
          <p:nvPr/>
        </p:nvSpPr>
        <p:spPr>
          <a:xfrm>
            <a:off x="986913" y="2176965"/>
            <a:ext cx="16013061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Set up with a formal constitution, </a:t>
            </a:r>
          </a:p>
          <a:p>
            <a:pPr marL="910590" lvl="2">
              <a:lnSpc>
                <a:spcPts val="5880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known as a governing document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546A79D-CFAC-111D-3098-BBC252F27ECC}"/>
              </a:ext>
            </a:extLst>
          </p:cNvPr>
          <p:cNvSpPr txBox="1"/>
          <p:nvPr/>
        </p:nvSpPr>
        <p:spPr>
          <a:xfrm>
            <a:off x="952500" y="3784165"/>
            <a:ext cx="16497300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Open to the whole community and </a:t>
            </a:r>
          </a:p>
          <a:p>
            <a:pPr marL="910590" lvl="2">
              <a:lnSpc>
                <a:spcPts val="5880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have affordable membership fees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7A730AA-D58E-5F72-E74D-949AD6950819}"/>
              </a:ext>
            </a:extLst>
          </p:cNvPr>
          <p:cNvSpPr txBox="1"/>
          <p:nvPr/>
        </p:nvSpPr>
        <p:spPr>
          <a:xfrm>
            <a:off x="1004119" y="6102499"/>
            <a:ext cx="15430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Managed by ‘fit and proper persons’</a:t>
            </a: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A05A45AF-F7AD-AB90-90A5-FC69C6081C66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1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D8FB-3EDB-3DBE-EE30-A5784C289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2F29EE-3486-3B1A-CF6E-CAC59C8C5454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72CA555-D7AC-5794-0042-1D5FAF8CE79B}"/>
              </a:ext>
            </a:extLst>
          </p:cNvPr>
          <p:cNvSpPr txBox="1"/>
          <p:nvPr/>
        </p:nvSpPr>
        <p:spPr>
          <a:xfrm>
            <a:off x="1028700" y="620078"/>
            <a:ext cx="12602512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Summary Preferred Legal Forms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DF76FC9-0B1E-7428-1D30-8B53D225CAD3}"/>
              </a:ext>
            </a:extLst>
          </p:cNvPr>
          <p:cNvSpPr txBox="1"/>
          <p:nvPr/>
        </p:nvSpPr>
        <p:spPr>
          <a:xfrm>
            <a:off x="1055739" y="2019300"/>
            <a:ext cx="154305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Interest Company Limited by Guarantee Large Membership regulated by Companies House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DE49F3A-2E2A-0656-CA50-4F8FB94198BC}"/>
              </a:ext>
            </a:extLst>
          </p:cNvPr>
          <p:cNvSpPr txBox="1"/>
          <p:nvPr/>
        </p:nvSpPr>
        <p:spPr>
          <a:xfrm>
            <a:off x="1028700" y="3623314"/>
            <a:ext cx="16497300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Benefit Society regulated by the Financial Conduct Authority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2B3AD77F-18E9-1D18-CBE5-2524EBFDDBBD}"/>
              </a:ext>
            </a:extLst>
          </p:cNvPr>
          <p:cNvSpPr txBox="1"/>
          <p:nvPr/>
        </p:nvSpPr>
        <p:spPr>
          <a:xfrm>
            <a:off x="1055739" y="5246335"/>
            <a:ext cx="15860661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Charitable Community Benefit Society regulated by the FCA and registered with HMRC for tax purposes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D7DFAD14-41B9-2059-D86C-968BEE7E8EA4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620078"/>
            <a:ext cx="126025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Incorporated Legal Forms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85710"/>
            <a:ext cx="1223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Able to enter into contracts and to trade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4789" y="5186599"/>
            <a:ext cx="153543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Can employ people</a:t>
            </a:r>
          </a:p>
        </p:txBody>
      </p:sp>
      <p:sp>
        <p:nvSpPr>
          <p:cNvPr id="7" name="Freeform 7"/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7049C54-2B39-CC87-7429-BCB44E38EE55}"/>
              </a:ext>
            </a:extLst>
          </p:cNvPr>
          <p:cNvSpPr txBox="1"/>
          <p:nvPr/>
        </p:nvSpPr>
        <p:spPr>
          <a:xfrm>
            <a:off x="1021325" y="2849476"/>
            <a:ext cx="1554357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liability for Trustees/Directors members by guarantee or shares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AB5FFE8-E763-CC95-0F2A-75BDD7DDBDE2}"/>
              </a:ext>
            </a:extLst>
          </p:cNvPr>
          <p:cNvSpPr txBox="1"/>
          <p:nvPr/>
        </p:nvSpPr>
        <p:spPr>
          <a:xfrm>
            <a:off x="991828" y="4300858"/>
            <a:ext cx="1223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Can own assets and borrow money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16BC0-9D40-3823-21C4-4F6CE9813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13A343-EA23-2A35-6BD4-448E178FB1BD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95C21E5-FFD0-83D4-D423-1E3905122701}"/>
              </a:ext>
            </a:extLst>
          </p:cNvPr>
          <p:cNvSpPr txBox="1"/>
          <p:nvPr/>
        </p:nvSpPr>
        <p:spPr>
          <a:xfrm>
            <a:off x="1028700" y="620078"/>
            <a:ext cx="12602512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Summary Preferred Legal Forms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AEDDAD-6639-4D3E-8C68-90A326799130}"/>
              </a:ext>
            </a:extLst>
          </p:cNvPr>
          <p:cNvSpPr txBox="1"/>
          <p:nvPr/>
        </p:nvSpPr>
        <p:spPr>
          <a:xfrm>
            <a:off x="1055739" y="2239536"/>
            <a:ext cx="154305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Charitable Incorporated Organisation Association Model regulated by the Charity Commission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63864C2-43D1-17D3-1646-B9B22A49BD95}"/>
              </a:ext>
            </a:extLst>
          </p:cNvPr>
          <p:cNvSpPr txBox="1"/>
          <p:nvPr/>
        </p:nvSpPr>
        <p:spPr>
          <a:xfrm>
            <a:off x="1028700" y="3843550"/>
            <a:ext cx="16497300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Amateur Sports Club with trading arm subsidiary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BC5B0597-D929-7F12-A10D-FB5EF7987E57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4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357D3-4E71-AED6-DF7C-2FC4A005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02CB6A4-5164-332B-E67A-D1D115FCDC9A}"/>
              </a:ext>
            </a:extLst>
          </p:cNvPr>
          <p:cNvSpPr/>
          <p:nvPr/>
        </p:nvSpPr>
        <p:spPr>
          <a:xfrm>
            <a:off x="-19050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7A2525-27F5-C17B-2D56-310353D29B2F}"/>
              </a:ext>
            </a:extLst>
          </p:cNvPr>
          <p:cNvSpPr/>
          <p:nvPr/>
        </p:nvSpPr>
        <p:spPr>
          <a:xfrm>
            <a:off x="404198" y="38759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6B11E9-8D1D-8D0C-70B2-5187106B8650}"/>
              </a:ext>
            </a:extLst>
          </p:cNvPr>
          <p:cNvSpPr txBox="1"/>
          <p:nvPr/>
        </p:nvSpPr>
        <p:spPr>
          <a:xfrm>
            <a:off x="404198" y="7888494"/>
            <a:ext cx="4764894" cy="187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Supporting rural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community-owned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Sora Bold"/>
              </a:rPr>
              <a:t>businesses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A615B-90B2-01C7-D2DF-5C28B958740F}"/>
              </a:ext>
            </a:extLst>
          </p:cNvPr>
          <p:cNvSpPr txBox="1"/>
          <p:nvPr/>
        </p:nvSpPr>
        <p:spPr>
          <a:xfrm>
            <a:off x="6705600" y="4635668"/>
            <a:ext cx="134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53724D"/>
                </a:solidFill>
                <a:latin typeface="Sora ExtraBold" pitchFamily="2" charset="0"/>
                <a:cs typeface="Sora ExtraBold" pitchFamily="2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55065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10800000">
            <a:off x="10825876" y="-13082256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553528" y="8280769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2553528" y="579322"/>
            <a:ext cx="5073454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99"/>
              </a:lnSpc>
            </a:pPr>
            <a:r>
              <a:rPr lang="en-US" sz="4999" dirty="0">
                <a:solidFill>
                  <a:srgbClr val="FFFFFF"/>
                </a:solidFill>
                <a:latin typeface="Sora Bold"/>
              </a:rPr>
              <a:t>Regulators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4AF7F-5996-3AB1-F44F-0023D9B57FF2}"/>
              </a:ext>
            </a:extLst>
          </p:cNvPr>
          <p:cNvSpPr txBox="1"/>
          <p:nvPr/>
        </p:nvSpPr>
        <p:spPr>
          <a:xfrm>
            <a:off x="652044" y="800100"/>
            <a:ext cx="1108275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tx2">
                    <a:lumMod val="75000"/>
                  </a:schemeClr>
                </a:solidFill>
                <a:latin typeface="Sora Bold" pitchFamily="2" charset="0"/>
                <a:cs typeface="Sora Bold" pitchFamily="2" charset="0"/>
              </a:rPr>
              <a:t>Companies House and CIC Regulator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(Companies Act 2006 and Community Interest Companies </a:t>
            </a:r>
            <a:b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</a:b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Regulations 2005)</a:t>
            </a:r>
          </a:p>
          <a:p>
            <a:pPr lvl="1"/>
            <a:endParaRPr lang="en-GB" sz="2800" dirty="0">
              <a:solidFill>
                <a:schemeClr val="tx2">
                  <a:lumMod val="75000"/>
                </a:schemeClr>
              </a:solidFill>
              <a:latin typeface="Sora Bold" pitchFamily="2" charset="0"/>
              <a:cs typeface="Sora Bold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tx2">
                    <a:lumMod val="75000"/>
                  </a:schemeClr>
                </a:solidFill>
                <a:latin typeface="Sora Bold" pitchFamily="2" charset="0"/>
                <a:cs typeface="Sora Bold" pitchFamily="2" charset="0"/>
              </a:rPr>
              <a:t>Financial Conduct Authority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(Co-operative and Community Benefit Societies Act 2014)</a:t>
            </a:r>
          </a:p>
          <a:p>
            <a:pPr lvl="1"/>
            <a:endParaRPr lang="en-GB" sz="2800" dirty="0">
              <a:solidFill>
                <a:schemeClr val="tx2">
                  <a:lumMod val="75000"/>
                </a:schemeClr>
              </a:solidFill>
              <a:latin typeface="Sora Bold" pitchFamily="2" charset="0"/>
              <a:cs typeface="Sora Bold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tx2">
                    <a:lumMod val="75000"/>
                  </a:schemeClr>
                </a:solidFill>
                <a:latin typeface="Sora Bold" pitchFamily="2" charset="0"/>
                <a:cs typeface="Sora Bold" pitchFamily="2" charset="0"/>
              </a:rPr>
              <a:t>Charity Commission in England and Wales/OSCR/NI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(Charities Act 2011/ Charities (Regulation and Administration) (Scotland) Act  2023)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>
                  <a:lumMod val="75000"/>
                </a:schemeClr>
              </a:solidFill>
              <a:latin typeface="Sora Bold" pitchFamily="2" charset="0"/>
              <a:cs typeface="Sora Bold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tx2">
                    <a:lumMod val="75000"/>
                  </a:schemeClr>
                </a:solidFill>
                <a:latin typeface="Sora Bold" pitchFamily="2" charset="0"/>
                <a:cs typeface="Sora Bold" pitchFamily="2" charset="0"/>
              </a:rPr>
              <a:t>HMRC Community Amateur Sports Clubs </a:t>
            </a: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Sora Light" pitchFamily="2" charset="0"/>
                <a:cs typeface="Sora Light" pitchFamily="2" charset="0"/>
              </a:rPr>
              <a:t>(The Community Amateur Sports Clubs Regulations 2015)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Sora Light" pitchFamily="2" charset="0"/>
              <a:cs typeface="Sora Ligh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620078"/>
            <a:ext cx="126025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Companies House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985710"/>
            <a:ext cx="980700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Public Limited Companies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56582"/>
            <a:ext cx="154305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Private Limited Companies – by guarantee or shares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843550"/>
            <a:ext cx="16497300" cy="7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Interest Companies – by guarantee or shares</a:t>
            </a:r>
          </a:p>
        </p:txBody>
      </p:sp>
      <p:sp>
        <p:nvSpPr>
          <p:cNvPr id="7" name="Freeform 7"/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BDDEFE1A-4310-AF43-A479-8716D793CEC8}"/>
              </a:ext>
            </a:extLst>
          </p:cNvPr>
          <p:cNvSpPr txBox="1"/>
          <p:nvPr/>
        </p:nvSpPr>
        <p:spPr>
          <a:xfrm>
            <a:off x="1028700" y="4730152"/>
            <a:ext cx="12030329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Liability Partnerships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r="11324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r="11324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028700" y="1985710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CIC Public Limited Company</a:t>
            </a:r>
          </a:p>
        </p:txBody>
      </p:sp>
      <p:sp>
        <p:nvSpPr>
          <p:cNvPr id="11" name="Freeform 11"/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028700" y="620078"/>
            <a:ext cx="126025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CIC Regulator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887755"/>
            <a:ext cx="1299210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CIC Private Company Limited by </a:t>
            </a:r>
          </a:p>
          <a:p>
            <a:pPr marL="910590" lvl="2">
              <a:lnSpc>
                <a:spcPts val="4955"/>
              </a:lnSpc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Guarantee Small/Large Membership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endParaRPr lang="en-US" sz="4200" dirty="0">
              <a:solidFill>
                <a:srgbClr val="162F4B"/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699" y="4512791"/>
            <a:ext cx="1109980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CIC Private Company Limited by Withdrawable and Transferable Shares with Distribution Rights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r="11324"/>
            <a:stretch/>
          </p:blipFill>
          <p:spPr>
            <a:xfrm>
              <a:off x="16298333" y="0"/>
              <a:ext cx="8085667" cy="67945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9" r="12749"/>
            <a:stretch/>
          </p:blipFill>
          <p:spPr>
            <a:xfrm>
              <a:off x="16298333" y="6921500"/>
              <a:ext cx="8085667" cy="67945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2540" r="-6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TextBox 10"/>
          <p:cNvSpPr txBox="1"/>
          <p:nvPr/>
        </p:nvSpPr>
        <p:spPr>
          <a:xfrm>
            <a:off x="1028700" y="1985710"/>
            <a:ext cx="1141642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CIC Private Company Limited by Guarantee Large Membership</a:t>
            </a:r>
          </a:p>
        </p:txBody>
      </p:sp>
      <p:sp>
        <p:nvSpPr>
          <p:cNvPr id="11" name="Freeform 11"/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028700" y="620078"/>
            <a:ext cx="1260251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Community Business CIC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905" y="3360137"/>
            <a:ext cx="1260251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Memorandum and Articles of 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Association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737" y="4737482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Asset lock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905" y="5492193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Public Benefit Threshold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4ECF3-C82F-C486-5B60-C870040F2507}"/>
              </a:ext>
            </a:extLst>
          </p:cNvPr>
          <p:cNvSpPr txBox="1"/>
          <p:nvPr/>
        </p:nvSpPr>
        <p:spPr>
          <a:xfrm>
            <a:off x="1058197" y="6247564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US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CIC 37 Annual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7026" r="27026"/>
          <a:stretch>
            <a:fillRect/>
          </a:stretch>
        </p:blipFill>
        <p:spPr>
          <a:xfrm>
            <a:off x="0" y="0"/>
            <a:ext cx="121285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811755"/>
            <a:ext cx="13970507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Bold"/>
              </a:rPr>
              <a:t> </a:t>
            </a: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Co-operative Societies:             </a:t>
            </a:r>
          </a:p>
          <a:p>
            <a:pPr marL="1024890" lvl="1" indent="-571500">
              <a:lnSpc>
                <a:spcPts val="4955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Co-operative Principles</a:t>
            </a:r>
          </a:p>
          <a:p>
            <a:pPr marL="1024890" lvl="1" indent="-571500">
              <a:lnSpc>
                <a:spcPts val="4955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Member owned</a:t>
            </a:r>
          </a:p>
          <a:p>
            <a:pPr marL="1024890" lvl="1" indent="-571500">
              <a:lnSpc>
                <a:spcPts val="4955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Democratic or </a:t>
            </a:r>
            <a:r>
              <a:rPr lang="en-GB" sz="4200" dirty="0" err="1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sociocratic</a:t>
            </a: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 decision making</a:t>
            </a:r>
          </a:p>
          <a:p>
            <a:pPr marL="1024890" lvl="1" indent="-571500">
              <a:lnSpc>
                <a:spcPts val="4955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by shares</a:t>
            </a:r>
          </a:p>
          <a:p>
            <a:pPr marL="1024890" lvl="1" indent="-571500">
              <a:lnSpc>
                <a:spcPts val="4955"/>
              </a:lnSpc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Profit distribution allowed</a:t>
            </a:r>
          </a:p>
        </p:txBody>
      </p:sp>
      <p:sp>
        <p:nvSpPr>
          <p:cNvPr id="12" name="Freeform 12"/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028700" y="620078"/>
            <a:ext cx="107442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Financial Conduct Authority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2540" r="-6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46642872-DF3F-CAE9-3F88-3FF5A6C5D394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59C7D-8CFF-4CAB-B074-D8AA5243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39A5FEC-25E5-51F5-A6B4-9B3BF7FE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6" r="27026"/>
          <a:stretch>
            <a:fillRect/>
          </a:stretch>
        </p:blipFill>
        <p:spPr>
          <a:xfrm>
            <a:off x="0" y="0"/>
            <a:ext cx="12128500" cy="10287000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F9AA5DDF-A801-745D-3015-D8F654A38981}"/>
              </a:ext>
            </a:extLst>
          </p:cNvPr>
          <p:cNvGrpSpPr/>
          <p:nvPr/>
        </p:nvGrpSpPr>
        <p:grpSpPr>
          <a:xfrm>
            <a:off x="0" y="0"/>
            <a:ext cx="12219390" cy="10287000"/>
            <a:chOff x="0" y="0"/>
            <a:chExt cx="3218276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6DFEE31-852E-8460-7A51-BD25D0601125}"/>
                </a:ext>
              </a:extLst>
            </p:cNvPr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1B94A30-4ADD-7D0A-BFFD-3D82D1C6CB45}"/>
                </a:ext>
              </a:extLst>
            </p:cNvPr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ECD955ED-BCDE-E832-10F9-37EAA9F1B2FF}"/>
              </a:ext>
            </a:extLst>
          </p:cNvPr>
          <p:cNvSpPr/>
          <p:nvPr/>
        </p:nvSpPr>
        <p:spPr>
          <a:xfrm>
            <a:off x="486696" y="8258602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041D501-33F4-3BAA-EA9D-134566859294}"/>
              </a:ext>
            </a:extLst>
          </p:cNvPr>
          <p:cNvSpPr txBox="1"/>
          <p:nvPr/>
        </p:nvSpPr>
        <p:spPr>
          <a:xfrm>
            <a:off x="1028700" y="620078"/>
            <a:ext cx="107442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162F4B"/>
                </a:solidFill>
                <a:latin typeface="Sora Bold"/>
              </a:rPr>
              <a:t>Financial Conduct Authority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8FAC478-1D38-688B-0A90-B47742B71503}"/>
              </a:ext>
            </a:extLst>
          </p:cNvPr>
          <p:cNvSpPr txBox="1"/>
          <p:nvPr/>
        </p:nvSpPr>
        <p:spPr>
          <a:xfrm>
            <a:off x="1028700" y="1866900"/>
            <a:ext cx="14211300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Community Benefit Societies: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Member owned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Asset lock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Public benefit 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Limited by Exempt Community Shares 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No distribution of profits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Can be Exempt Charity with HMRC</a:t>
            </a:r>
          </a:p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endParaRPr lang="en-US" sz="4200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A0EE1D-153E-9A9B-0826-D64707C2A34E}"/>
              </a:ext>
            </a:extLst>
          </p:cNvPr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2540" r="-6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1BB7C43E-657D-DF8B-3A80-7DCF0CFC9462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6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A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026" r="27026"/>
            <a:stretch>
              <a:fillRect/>
            </a:stretch>
          </p:blipFill>
          <p:spPr>
            <a:xfrm>
              <a:off x="0" y="0"/>
              <a:ext cx="16171333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2" b="13002"/>
            <a:stretch/>
          </p:blipFill>
          <p:spPr>
            <a:xfrm>
              <a:off x="16298333" y="0"/>
              <a:ext cx="8085667" cy="44873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2" b="13002"/>
            <a:stretch/>
          </p:blipFill>
          <p:spPr>
            <a:xfrm>
              <a:off x="16298333" y="4614333"/>
              <a:ext cx="8085667" cy="448733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2" b="13002"/>
            <a:stretch/>
          </p:blipFill>
          <p:spPr>
            <a:xfrm>
              <a:off x="16298333" y="9228667"/>
              <a:ext cx="8085667" cy="448733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0" y="-25259"/>
            <a:ext cx="12219390" cy="10287000"/>
            <a:chOff x="0" y="0"/>
            <a:chExt cx="3218276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8275" cy="2709333"/>
            </a:xfrm>
            <a:custGeom>
              <a:avLst/>
              <a:gdLst/>
              <a:ahLst/>
              <a:cxnLst/>
              <a:rect l="l" t="t" r="r" b="b"/>
              <a:pathLst>
                <a:path w="3218275" h="2709333">
                  <a:moveTo>
                    <a:pt x="0" y="0"/>
                  </a:moveTo>
                  <a:lnTo>
                    <a:pt x="3218275" y="0"/>
                  </a:lnTo>
                  <a:lnTo>
                    <a:pt x="32182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A9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1827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699" y="2122349"/>
            <a:ext cx="10553701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Sponsoring organisation to register with FCA using </a:t>
            </a:r>
            <a:b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</a:b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pre-approved ‘Model Rules’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620078"/>
            <a:ext cx="10744209" cy="85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4999" dirty="0">
                <a:solidFill>
                  <a:srgbClr val="162F4B"/>
                </a:solidFill>
                <a:latin typeface="Sora Bold"/>
              </a:rPr>
              <a:t> Community Benefit Society</a:t>
            </a:r>
            <a:endParaRPr lang="en-US" sz="4999" dirty="0">
              <a:solidFill>
                <a:srgbClr val="162F4B"/>
              </a:solidFill>
              <a:latin typeface="Sor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5905" y="5568266"/>
            <a:ext cx="114164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Rules not Mem and Arts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409" y="4141203"/>
            <a:ext cx="1033739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6780" lvl="1" indent="-453390">
              <a:lnSpc>
                <a:spcPts val="4955"/>
              </a:lnSpc>
              <a:buFont typeface="Arial"/>
              <a:buChar char="•"/>
            </a:pPr>
            <a:r>
              <a:rPr lang="en-GB" sz="4200" dirty="0">
                <a:solidFill>
                  <a:srgbClr val="162F4B"/>
                </a:solidFill>
                <a:latin typeface="Sora Light" pitchFamily="2" charset="0"/>
                <a:cs typeface="Sora Light" pitchFamily="2" charset="0"/>
              </a:rPr>
              <a:t>Primary trading for the benefit of the community not personal gain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7359772" y="-1620590"/>
            <a:ext cx="7462124" cy="23369256"/>
          </a:xfrm>
          <a:custGeom>
            <a:avLst/>
            <a:gdLst/>
            <a:ahLst/>
            <a:cxnLst/>
            <a:rect l="l" t="t" r="r" b="b"/>
            <a:pathLst>
              <a:path w="7462124" h="23369256">
                <a:moveTo>
                  <a:pt x="0" y="0"/>
                </a:moveTo>
                <a:lnTo>
                  <a:pt x="7462124" y="0"/>
                </a:lnTo>
                <a:lnTo>
                  <a:pt x="7462124" y="23369256"/>
                </a:lnTo>
                <a:lnTo>
                  <a:pt x="0" y="2336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40" r="-631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6C69C34C-4955-57CA-FBC3-254CEF0CEF15}"/>
              </a:ext>
            </a:extLst>
          </p:cNvPr>
          <p:cNvSpPr/>
          <p:nvPr/>
        </p:nvSpPr>
        <p:spPr>
          <a:xfrm>
            <a:off x="486696" y="8258601"/>
            <a:ext cx="5073454" cy="1547403"/>
          </a:xfrm>
          <a:custGeom>
            <a:avLst/>
            <a:gdLst/>
            <a:ahLst/>
            <a:cxnLst/>
            <a:rect l="l" t="t" r="r" b="b"/>
            <a:pathLst>
              <a:path w="5073454" h="1547403">
                <a:moveTo>
                  <a:pt x="0" y="0"/>
                </a:moveTo>
                <a:lnTo>
                  <a:pt x="5073454" y="0"/>
                </a:lnTo>
                <a:lnTo>
                  <a:pt x="5073454" y="1547403"/>
                </a:lnTo>
                <a:lnTo>
                  <a:pt x="0" y="1547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597</Words>
  <Application>Microsoft Office PowerPoint</Application>
  <PresentationFormat>Custom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Sora Light</vt:lpstr>
      <vt:lpstr>Sora</vt:lpstr>
      <vt:lpstr>Calibri</vt:lpstr>
      <vt:lpstr>Sora ExtraBold</vt:lpstr>
      <vt:lpstr>Sora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Plunkett presentation template - new branding</dc:title>
  <dc:creator>Andrew Dubock</dc:creator>
  <cp:lastModifiedBy>Andrew Dubock</cp:lastModifiedBy>
  <cp:revision>58</cp:revision>
  <dcterms:created xsi:type="dcterms:W3CDTF">2006-08-16T00:00:00Z</dcterms:created>
  <dcterms:modified xsi:type="dcterms:W3CDTF">2024-03-05T12:11:16Z</dcterms:modified>
  <dc:identifier>DAF7doXkem4</dc:identifier>
</cp:coreProperties>
</file>